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zo Donato Giordano" initials="VDG" lastIdx="2" clrIdx="0">
    <p:extLst>
      <p:ext uri="{19B8F6BF-5375-455C-9EA6-DF929625EA0E}">
        <p15:presenceInfo xmlns:p15="http://schemas.microsoft.com/office/powerpoint/2012/main" userId="c921b07aea27da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852" autoAdjust="0"/>
  </p:normalViewPr>
  <p:slideViewPr>
    <p:cSldViewPr snapToGrid="0">
      <p:cViewPr varScale="1">
        <p:scale>
          <a:sx n="70" d="100"/>
          <a:sy n="70" d="100"/>
        </p:scale>
        <p:origin x="8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51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54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62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36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32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269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73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826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551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75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7F58E-0416-46AE-9DB5-3ED844F2936A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2BCD8-1F09-4D14-9D78-788A2EED4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8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6759" y="501852"/>
            <a:ext cx="1366722" cy="592401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7122" y="377549"/>
            <a:ext cx="1408454" cy="841009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050" y="625427"/>
            <a:ext cx="1112157" cy="36633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177" y="549444"/>
            <a:ext cx="1153889" cy="54480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762" y="663001"/>
            <a:ext cx="1909238" cy="29119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tangolo 8"/>
          <p:cNvSpPr/>
          <p:nvPr/>
        </p:nvSpPr>
        <p:spPr>
          <a:xfrm>
            <a:off x="1037122" y="1290882"/>
            <a:ext cx="10200746" cy="161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"</a:t>
            </a:r>
          </a:p>
          <a:p>
            <a:pPr algn="ctr"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formazione PON03PE_00159_3</a:t>
            </a:r>
          </a:p>
          <a:p>
            <a:pPr algn="ctr">
              <a:spcAft>
                <a:spcPts val="0"/>
              </a:spcAft>
            </a:pPr>
            <a:endParaRPr lang="it-IT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“Frontiere della sicurezza automobilistica”</a:t>
            </a:r>
            <a:endParaRPr lang="it-IT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APPS4SAFETY</a:t>
            </a:r>
            <a:endParaRPr lang="it-IT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(Codice identificativo progetto: PON03PE_00159_3)</a:t>
            </a:r>
            <a:endParaRPr lang="it-IT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108" y="2974416"/>
            <a:ext cx="2634583" cy="2680602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4012790" y="2902092"/>
            <a:ext cx="70766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Vincenzo Donato Giordano.</a:t>
            </a:r>
            <a:br>
              <a:rPr lang="it-IT" dirty="0"/>
            </a:br>
            <a:r>
              <a:rPr lang="it-IT" dirty="0"/>
              <a:t>Laureato Magistrale, in ingegneria meccanica. </a:t>
            </a:r>
          </a:p>
          <a:p>
            <a:r>
              <a:rPr lang="it-IT" b="1" dirty="0"/>
              <a:t>Settembre 2014 - Marzo 2015</a:t>
            </a:r>
          </a:p>
          <a:p>
            <a:pPr algn="just"/>
            <a:r>
              <a:rPr lang="it-IT" dirty="0"/>
              <a:t>Attività di formazione e tesi in analisi </a:t>
            </a:r>
            <a:r>
              <a:rPr lang="it-IT" dirty="0" err="1"/>
              <a:t>multibody</a:t>
            </a:r>
            <a:r>
              <a:rPr lang="it-IT" dirty="0"/>
              <a:t> per la protezione e la biomeccanica dei traumi da urto frontale per occupanti in ottica </a:t>
            </a:r>
            <a:r>
              <a:rPr lang="it-IT" dirty="0" err="1"/>
              <a:t>automotive</a:t>
            </a:r>
            <a:r>
              <a:rPr lang="it-IT" dirty="0"/>
              <a:t>, presso </a:t>
            </a:r>
            <a:r>
              <a:rPr lang="it-IT" dirty="0" err="1"/>
              <a:t>Step</a:t>
            </a:r>
            <a:r>
              <a:rPr lang="it-IT" dirty="0"/>
              <a:t> Sud Mare </a:t>
            </a:r>
            <a:r>
              <a:rPr lang="it-IT" dirty="0" err="1"/>
              <a:t>s.r.l</a:t>
            </a:r>
            <a:r>
              <a:rPr lang="it-IT" dirty="0"/>
              <a:t> via ex aeroporto </a:t>
            </a:r>
            <a:r>
              <a:rPr lang="it-IT" dirty="0" err="1"/>
              <a:t>snc</a:t>
            </a:r>
            <a:r>
              <a:rPr lang="it-IT" dirty="0"/>
              <a:t> 80038 Pomigliano d’Arco (Na). Tesi sullo studio dell’influenza della forma di airbag lato guidatore, in fase di dispiegamento, sulla biomeccanica dell’occupante, in scenari di urto frontale. </a:t>
            </a:r>
          </a:p>
          <a:p>
            <a:pPr algn="just"/>
            <a:r>
              <a:rPr lang="it-IT" b="1" dirty="0"/>
              <a:t>Settembre 2011 – Dicembre 2011.</a:t>
            </a:r>
          </a:p>
          <a:p>
            <a:pPr algn="just"/>
            <a:r>
              <a:rPr lang="it-IT" dirty="0"/>
              <a:t>Vincitore del programma di internazionalizzazione Erasmus. Attività di laboratorio e lezioni in aula presso </a:t>
            </a:r>
            <a:r>
              <a:rPr lang="fr-FR" dirty="0"/>
              <a:t>“SUPMECA - Institut supérieur de mécanique de Paris” 3 Rue Fernand Hainaut, 93400 Saint-Ouen, France. 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959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6759" y="501852"/>
            <a:ext cx="1366722" cy="592401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7122" y="377549"/>
            <a:ext cx="1408454" cy="841009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050" y="625427"/>
            <a:ext cx="1112157" cy="36633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177" y="549444"/>
            <a:ext cx="1153889" cy="54480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762" y="663001"/>
            <a:ext cx="1909238" cy="29119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tangolo 8"/>
          <p:cNvSpPr/>
          <p:nvPr/>
        </p:nvSpPr>
        <p:spPr>
          <a:xfrm>
            <a:off x="631794" y="1288790"/>
            <a:ext cx="10840278" cy="161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"</a:t>
            </a:r>
          </a:p>
          <a:p>
            <a:pPr algn="ctr"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formazione PON03PE_00159_3</a:t>
            </a:r>
          </a:p>
          <a:p>
            <a:pPr algn="ctr">
              <a:spcAft>
                <a:spcPts val="0"/>
              </a:spcAft>
            </a:pPr>
            <a:endParaRPr lang="it-IT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“Frontiere della sicurezza automobilistica”</a:t>
            </a:r>
            <a:endParaRPr lang="it-IT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APPS4SAFETY</a:t>
            </a:r>
            <a:endParaRPr lang="it-IT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(Codice identificativo progetto: PON03PE_00159_3)</a:t>
            </a:r>
            <a:endParaRPr lang="it-IT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0368" y="2797511"/>
            <a:ext cx="114631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/>
              <a:t>L’attività di formazione e stage, prevista dal modulo B del progetto di formazione APPS4SAFETY, è stata svolta presso STEP SUD MARE s.r.l. Le attività svolte consistono in un approccio multidisciplinare alla Biomeccanica dei traumi da urto e sulla sicurezza passiva automobilistica, analisi numeriche </a:t>
            </a:r>
            <a:r>
              <a:rPr lang="it-IT" sz="1600" dirty="0" err="1"/>
              <a:t>multibody</a:t>
            </a:r>
            <a:r>
              <a:rPr lang="it-IT" sz="1600" dirty="0"/>
              <a:t> di crash test omologativi e di rating, e ottimizzazione delle performance dei sistemi di ritenuta sulla sicurezza degli occupanti. Il percorso formativo è stato suddiviso in due macro categorie, uno di biomeccanica frontale e l’altro di biomeccanica laterale e per ognuna di esse le attività di formazione sono state organizzate per livelli (Base, intermedio, avanzato), più precisamente un livello base comune ad entrambe le due macro categorie, e livelli intermedi e avanzati specifici.</a:t>
            </a:r>
          </a:p>
          <a:p>
            <a:pPr algn="just"/>
            <a:r>
              <a:rPr lang="it-IT" sz="1600" dirty="0"/>
              <a:t>Il livello Base consta di una introduzione alla modellazione agli elementi finiti, </a:t>
            </a:r>
            <a:r>
              <a:rPr lang="it-IT" sz="1600" dirty="0" err="1"/>
              <a:t>mesh</a:t>
            </a:r>
            <a:r>
              <a:rPr lang="it-IT" sz="1600" dirty="0"/>
              <a:t> 2D e 3D, e un introduzione alla modellazione con approccio </a:t>
            </a:r>
            <a:r>
              <a:rPr lang="it-IT" sz="1600" dirty="0" err="1"/>
              <a:t>multibody</a:t>
            </a:r>
            <a:r>
              <a:rPr lang="it-IT" sz="1600" dirty="0"/>
              <a:t>, analisi dei corpi rigidi e delle catene cinematiche.</a:t>
            </a:r>
          </a:p>
          <a:p>
            <a:pPr algn="just"/>
            <a:r>
              <a:rPr lang="it-IT" sz="1600" dirty="0"/>
              <a:t>L’attività di formazione si è poi spostata sulla biomeccanica frontale. Il primo </a:t>
            </a:r>
            <a:r>
              <a:rPr lang="it-IT" sz="1600" dirty="0" err="1"/>
              <a:t>step</a:t>
            </a:r>
            <a:r>
              <a:rPr lang="it-IT" sz="1600" dirty="0"/>
              <a:t> di livello intermedio consta di uno studio delle normative di riferimento Europa e USA, sia di omologazione si di rating NCAP. Inoltre il focus è stato effettuato sulla modellazione numerica degli airbag lato guida e passeggero e gli airbag per le ginocchia. Si è poi passati all’analisi di prove sperimentali di attivazione statica e </a:t>
            </a:r>
            <a:r>
              <a:rPr lang="it-IT" sz="1600" dirty="0" err="1"/>
              <a:t>impattori</a:t>
            </a:r>
            <a:r>
              <a:rPr lang="it-IT" sz="1600" dirty="0"/>
              <a:t> lineari dei </a:t>
            </a:r>
            <a:r>
              <a:rPr lang="it-IT" sz="1600" dirty="0" err="1"/>
              <a:t>bag</a:t>
            </a:r>
            <a:r>
              <a:rPr lang="it-IT" sz="1600" dirty="0"/>
              <a:t>, per giungere alla correlazione numerico-sperimentale. L’attività è stata poi incentrata sul posizionamento e allestimento modelli numerici di base, nonché sulla definizione dei contatti tra manichini numerici e abitacolo della vettura, per poi concludere il livello intermedio con allestimenti di prime simulazioni di impatto frontale e analisi degli output di simulazioni numeriche.</a:t>
            </a:r>
          </a:p>
        </p:txBody>
      </p:sp>
    </p:spTree>
    <p:extLst>
      <p:ext uri="{BB962C8B-B14F-4D97-AF65-F5344CB8AC3E}">
        <p14:creationId xmlns:p14="http://schemas.microsoft.com/office/powerpoint/2010/main" val="266552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6759" y="501852"/>
            <a:ext cx="1366722" cy="592401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7122" y="377549"/>
            <a:ext cx="1408454" cy="841009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050" y="625427"/>
            <a:ext cx="1112157" cy="36633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177" y="549444"/>
            <a:ext cx="1153889" cy="54480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762" y="663001"/>
            <a:ext cx="1909238" cy="29119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tangolo 8"/>
          <p:cNvSpPr/>
          <p:nvPr/>
        </p:nvSpPr>
        <p:spPr>
          <a:xfrm>
            <a:off x="2445576" y="1290882"/>
            <a:ext cx="7558822" cy="96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“Frontiere della sicurezza automobilistica”</a:t>
            </a:r>
            <a:endParaRPr lang="it-IT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APPS4SAFETY</a:t>
            </a:r>
            <a:endParaRPr lang="it-IT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(Codice identificativo progetto: PON03PE_00159_3)</a:t>
            </a:r>
            <a:endParaRPr lang="it-IT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48929" y="2507226"/>
            <a:ext cx="111792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Nello </a:t>
            </a:r>
            <a:r>
              <a:rPr lang="it-IT" dirty="0" err="1"/>
              <a:t>step</a:t>
            </a:r>
            <a:r>
              <a:rPr lang="it-IT" dirty="0"/>
              <a:t> avanzato della formazione in biomeccanica frontale, è stato eseguito un approfondimento sulle normative di omologazione e rating, il focus è stato poi spostato sull’analisi di prove di slitta frontale sperimentali, e allestimento di prove numeriche delle stesse al fine di valutare gli output di biomeccanica occupante e raggiungere la correlazione numerico-sperimentale. Stessa cosa poi è stata eseguita per le prove complete di crash test frontali full-scale, mettendo in evidenzia le differenze tra questi ultimi e le prove di slitta, al fine di evidenziare le criticità e ottimizzare la performance biomeccanica del manichino.</a:t>
            </a:r>
          </a:p>
          <a:p>
            <a:pPr algn="just"/>
            <a:r>
              <a:rPr lang="it-IT" dirty="0"/>
              <a:t>In seguito, un approccio formativo simile è stato utilizzato per la formazione in biomeccanica laterale, in primis con un livello intermedio dove sono stati effettuati studi sulle normative </a:t>
            </a:r>
            <a:r>
              <a:rPr lang="it-IT" dirty="0" err="1"/>
              <a:t>omologative</a:t>
            </a:r>
            <a:r>
              <a:rPr lang="it-IT" dirty="0"/>
              <a:t> e di rating per i crash test laterali, poi sono stati approfonditi gli aspetti chiave della modellazione FEM degli airbag laterali e le tendine per la testa dell’occupante. Si è poi passati alle modalità di piega degli airbag ed analisi di prove di attivazione statica e </a:t>
            </a:r>
            <a:r>
              <a:rPr lang="it-IT" dirty="0" err="1"/>
              <a:t>impattori</a:t>
            </a:r>
            <a:r>
              <a:rPr lang="it-IT" dirty="0"/>
              <a:t> lineari, analogamente alla biomeccanica frontale. Nello </a:t>
            </a:r>
            <a:r>
              <a:rPr lang="it-IT" dirty="0" err="1"/>
              <a:t>step</a:t>
            </a:r>
            <a:r>
              <a:rPr lang="it-IT" dirty="0"/>
              <a:t> avanzato, particolare attenzione è stata prestata all’allestimento delle prove in full-scale e all’analisi degli output, per la correlazione numerico sperimentale e l’ottimizzazione delle performance.</a:t>
            </a:r>
          </a:p>
        </p:txBody>
      </p:sp>
    </p:spTree>
    <p:extLst>
      <p:ext uri="{BB962C8B-B14F-4D97-AF65-F5344CB8AC3E}">
        <p14:creationId xmlns:p14="http://schemas.microsoft.com/office/powerpoint/2010/main" val="2120699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614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Vincenzo Donato Giordano</dc:creator>
  <cp:lastModifiedBy>CeRICT scrl</cp:lastModifiedBy>
  <cp:revision>15</cp:revision>
  <dcterms:created xsi:type="dcterms:W3CDTF">2016-10-19T10:11:34Z</dcterms:created>
  <dcterms:modified xsi:type="dcterms:W3CDTF">2016-11-07T09:11:33Z</dcterms:modified>
</cp:coreProperties>
</file>