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28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35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1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66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40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14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44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285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3" y="193575"/>
            <a:ext cx="7115175" cy="1939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771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03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93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935A-310C-4E8D-81B2-BA19414DC23A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E8D3D-F3C4-4BC7-8EAE-109DF3CC87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26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5305" y="2348880"/>
            <a:ext cx="920496" cy="12192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9512" y="2204864"/>
            <a:ext cx="697416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Dati Personali</a:t>
            </a:r>
          </a:p>
          <a:p>
            <a:r>
              <a:rPr lang="it-IT" sz="1400" dirty="0" smtClean="0"/>
              <a:t>Nome e Cognome: Flavio Giannone. Data e Luogo di Nascita: 30/05/1987, Atripalda (AV). Residenza: Via del Giardino, 32, 83048</a:t>
            </a:r>
            <a:r>
              <a:rPr lang="it-IT" sz="1400" smtClean="0"/>
              <a:t>, Montella (AV). </a:t>
            </a:r>
            <a:endParaRPr lang="it-IT" sz="1400" dirty="0"/>
          </a:p>
          <a:p>
            <a:r>
              <a:rPr lang="it-IT" sz="1600" b="1" u="sng" dirty="0" smtClean="0"/>
              <a:t>Esperienze Lavorative</a:t>
            </a:r>
          </a:p>
          <a:p>
            <a:pPr algn="just"/>
            <a:r>
              <a:rPr lang="it-IT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Gennaio 2016 – Luglio 2016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junior </a:t>
            </a:r>
            <a:r>
              <a:rPr lang="it-IT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designer presso </a:t>
            </a:r>
            <a:r>
              <a:rPr lang="it-IT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Tecnosistem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S.p.a., </a:t>
            </a:r>
            <a:r>
              <a:rPr lang="it-IT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it-IT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technolohy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Realizzazione di componenti meccanici dell’ autoveicolo, disegnazione di una crash box  in grado di ottimizzare la resistenza globale del veicolo in caso di urto frontale.</a:t>
            </a:r>
          </a:p>
          <a:p>
            <a:pPr algn="just"/>
            <a:r>
              <a:rPr lang="it-IT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Esperienze Formative</a:t>
            </a:r>
          </a:p>
          <a:p>
            <a:pPr algn="just"/>
            <a:r>
              <a:rPr lang="it-IT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Luglio 2015 – Dicembre 2015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corso di formazione presso Università degli studi di Napoli Federico II sull’ ingegneria dell’ autoveicolo, progetto Apps4Safety.</a:t>
            </a:r>
          </a:p>
          <a:p>
            <a:pPr algn="just"/>
            <a:r>
              <a:rPr lang="it-IT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Dicembre 2011 – Luglio 2014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laurea magistrale in Matematica conseguita presso l’ Università degli Studi di Bologna con voto 110/110 con lode.</a:t>
            </a:r>
          </a:p>
          <a:p>
            <a:pPr algn="just"/>
            <a:r>
              <a:rPr lang="it-IT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Settembre 2006 – Dicembre 2011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laurea triennale in Matematica conseguita presso l’ Università degli Studi di Salerno con voto 110/110 con lode.</a:t>
            </a:r>
          </a:p>
          <a:p>
            <a:pPr algn="just"/>
            <a:r>
              <a:rPr lang="it-IT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Conoscenze Tecniche</a:t>
            </a:r>
          </a:p>
          <a:p>
            <a:pPr algn="just"/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 operativi Windows; sistema operativo Linux; pacchetto Microsoft Office; software di calcolo numerico: </a:t>
            </a:r>
            <a:r>
              <a:rPr lang="it-IT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Matlab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Simulink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</a:t>
            </a: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C++; software di disegnazione e progettazione meccanica: </a:t>
            </a:r>
            <a:r>
              <a:rPr lang="it-IT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Unigraphics</a:t>
            </a:r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NX 9.0, Catia V5.</a:t>
            </a:r>
          </a:p>
          <a:p>
            <a:pPr algn="just"/>
            <a:r>
              <a:rPr lang="it-IT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Conoscenze Linguistiche</a:t>
            </a:r>
          </a:p>
          <a:p>
            <a:pPr algn="just"/>
            <a:r>
              <a:rPr lang="it-IT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Madrelingua: Italiano; buona conoscenza della lingua Inglese.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11560" y="2204864"/>
            <a:ext cx="799288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it-IT" sz="2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relazione descrive l’esperienza di stage svolta presso l’azienda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Tecnosistem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S.p.A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Essa contiene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descrizione generale dell’azienda, che elenca i settori di competenza, illustra l’organizzazione interna aziendale ed evidenzia i principali partner con i quali la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Tecnosistem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collabora nei singoli settori di competenza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Nell’ ambito del settore </a:t>
            </a:r>
            <a:r>
              <a:rPr lang="it-IT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automotive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collaborazione è avvenuta con FCA Group e Sapa Group.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parte centrale della relazione contiene la descrizione degli obiettivi dello stage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tra i quali ci sono la conoscenza del mondo del lavoro e delle principali metodologie utilizzate nell’ ambiente di lavoro, il consolidamento e l’ampliamento delle conoscenze tecniche e scientifiche. In questa parte della relazione si trova l’ illustrazione delle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principali attività svolte e del progetto di formazione Apps4Safety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1" y="2276872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particolare, si presentano il team di lavoro, le attività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svolte quotidianamente in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Tecnosistem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durante i sei mesi di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stage,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le aziende partner che hanno fatto parte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progetto di formazione.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relazione si conclude con una valutazione complessiva dell’esperienza di stage; attraverso un confronto tra gli obiettivi raggiunti e quelli attesi dello stage, mettendo in evidenza le competenze acquisite e mostrando i miglioramenti ottenuti nell’ambito delle competenze relazionali, organizzative e di pianificazione del lavoro.</a:t>
            </a:r>
          </a:p>
        </p:txBody>
      </p:sp>
    </p:spTree>
    <p:extLst>
      <p:ext uri="{BB962C8B-B14F-4D97-AF65-F5344CB8AC3E}">
        <p14:creationId xmlns:p14="http://schemas.microsoft.com/office/powerpoint/2010/main" val="286353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429</Words>
  <Application>Microsoft Office PowerPoint</Application>
  <PresentationFormat>Presentazione su schermo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Flavio</dc:creator>
  <cp:lastModifiedBy>CeRICT scrl</cp:lastModifiedBy>
  <cp:revision>10</cp:revision>
  <dcterms:created xsi:type="dcterms:W3CDTF">2016-10-18T18:44:20Z</dcterms:created>
  <dcterms:modified xsi:type="dcterms:W3CDTF">2016-10-21T14:11:59Z</dcterms:modified>
</cp:coreProperties>
</file>