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4" r:id="rId2"/>
    <p:sldMasterId id="2147483685" r:id="rId3"/>
  </p:sldMasterIdLst>
  <p:notesMasterIdLst>
    <p:notesMasterId r:id="rId8"/>
  </p:notesMasterIdLst>
  <p:handoutMasterIdLst>
    <p:handoutMasterId r:id="rId9"/>
  </p:handoutMasterIdLst>
  <p:sldIdLst>
    <p:sldId id="256" r:id="rId4"/>
    <p:sldId id="260" r:id="rId5"/>
    <p:sldId id="262" r:id="rId6"/>
    <p:sldId id="264"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9" autoAdjust="0"/>
    <p:restoredTop sz="93548" autoAdjust="0"/>
  </p:normalViewPr>
  <p:slideViewPr>
    <p:cSldViewPr>
      <p:cViewPr varScale="1">
        <p:scale>
          <a:sx n="73" d="100"/>
          <a:sy n="73" d="100"/>
        </p:scale>
        <p:origin x="82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it-IT" smtClean="0"/>
              <a:t>Avviso n. 713/Ric. del 29/10/2010 - Titolo III - "Creazione di nuovi Distretti e/o nuove Aggregazioni Pubblico - Private "</a:t>
            </a: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09BFD0-871A-4ABA-B827-3F0AE1253B68}" type="datetimeFigureOut">
              <a:rPr lang="it-IT" smtClean="0"/>
              <a:pPr/>
              <a:t>21/10/2016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0CE6B4-CA43-4139-BF12-7080CC32C116}" type="slidenum">
              <a:rPr lang="it-IT" smtClean="0"/>
              <a:pPr/>
              <a:t>‹N›</a:t>
            </a:fld>
            <a:endParaRPr lang="it-IT"/>
          </a:p>
        </p:txBody>
      </p:sp>
    </p:spTree>
    <p:extLst>
      <p:ext uri="{BB962C8B-B14F-4D97-AF65-F5344CB8AC3E}">
        <p14:creationId xmlns:p14="http://schemas.microsoft.com/office/powerpoint/2010/main" val="286889870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it-IT" smtClean="0"/>
              <a:t>Avviso n. 713/Ric. del 29/10/2010 - Titolo III - "Creazione di nuovi Distretti e/o nuove Aggregazioni Pubblico - Private "</a:t>
            </a: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2D21-969D-4D05-B8AE-DEAE0E8C78B9}" type="datetimeFigureOut">
              <a:rPr lang="it-IT" smtClean="0"/>
              <a:pPr/>
              <a:t>21/10/2016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B8614-D802-4428-8774-4EF8F60755E5}" type="slidenum">
              <a:rPr lang="it-IT" smtClean="0"/>
              <a:pPr/>
              <a:t>‹N›</a:t>
            </a:fld>
            <a:endParaRPr lang="it-IT"/>
          </a:p>
        </p:txBody>
      </p:sp>
    </p:spTree>
    <p:extLst>
      <p:ext uri="{BB962C8B-B14F-4D97-AF65-F5344CB8AC3E}">
        <p14:creationId xmlns:p14="http://schemas.microsoft.com/office/powerpoint/2010/main" val="3090273156"/>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5" name="Segnaposto intestazione 4"/>
          <p:cNvSpPr>
            <a:spLocks noGrp="1"/>
          </p:cNvSpPr>
          <p:nvPr>
            <p:ph type="hdr" sz="quarter" idx="11"/>
          </p:nvPr>
        </p:nvSpPr>
        <p:spPr/>
        <p:txBody>
          <a:bodyPr/>
          <a:lstStyle/>
          <a:p>
            <a:r>
              <a:rPr lang="it-IT" dirty="0" smtClean="0"/>
              <a:t>Avviso n. 713/Ric. del 29/10/2010 - Titolo III - "Creazione di nuovi Distretti e/o nuove Aggregazioni Pubblico - Private "</a:t>
            </a:r>
            <a:endParaRPr lang="it-IT" dirty="0"/>
          </a:p>
        </p:txBody>
      </p:sp>
    </p:spTree>
    <p:extLst>
      <p:ext uri="{BB962C8B-B14F-4D97-AF65-F5344CB8AC3E}">
        <p14:creationId xmlns:p14="http://schemas.microsoft.com/office/powerpoint/2010/main" val="634960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5" name="Segnaposto intestazione 4"/>
          <p:cNvSpPr>
            <a:spLocks noGrp="1"/>
          </p:cNvSpPr>
          <p:nvPr>
            <p:ph type="hdr" sz="quarter" idx="11"/>
          </p:nvPr>
        </p:nvSpPr>
        <p:spPr/>
        <p:txBody>
          <a:bodyPr/>
          <a:lstStyle/>
          <a:p>
            <a:r>
              <a:rPr lang="it-IT" dirty="0" smtClean="0"/>
              <a:t>Avviso n. 713/Ric. del 29/10/2010 - Titolo III - "Creazione di nuovi Distretti e/o nuove Aggregazioni Pubblico - Private "</a:t>
            </a:r>
            <a:endParaRPr lang="it-IT" dirty="0"/>
          </a:p>
        </p:txBody>
      </p:sp>
    </p:spTree>
    <p:extLst>
      <p:ext uri="{BB962C8B-B14F-4D97-AF65-F5344CB8AC3E}">
        <p14:creationId xmlns:p14="http://schemas.microsoft.com/office/powerpoint/2010/main" val="287912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5" name="Segnaposto intestazione 4"/>
          <p:cNvSpPr>
            <a:spLocks noGrp="1"/>
          </p:cNvSpPr>
          <p:nvPr>
            <p:ph type="hdr" sz="quarter" idx="11"/>
          </p:nvPr>
        </p:nvSpPr>
        <p:spPr/>
        <p:txBody>
          <a:bodyPr/>
          <a:lstStyle/>
          <a:p>
            <a:r>
              <a:rPr lang="it-IT" dirty="0" smtClean="0"/>
              <a:t>Avviso n. 713/Ric. del 29/10/2010 - Titolo III - "Creazione di nuovi Distretti e/o nuove Aggregazioni Pubblico - Private "</a:t>
            </a:r>
            <a:endParaRPr lang="it-IT" dirty="0"/>
          </a:p>
        </p:txBody>
      </p:sp>
    </p:spTree>
    <p:extLst>
      <p:ext uri="{BB962C8B-B14F-4D97-AF65-F5344CB8AC3E}">
        <p14:creationId xmlns:p14="http://schemas.microsoft.com/office/powerpoint/2010/main" val="3831159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5" name="Segnaposto intestazione 4"/>
          <p:cNvSpPr>
            <a:spLocks noGrp="1"/>
          </p:cNvSpPr>
          <p:nvPr>
            <p:ph type="hdr" sz="quarter" idx="11"/>
          </p:nvPr>
        </p:nvSpPr>
        <p:spPr/>
        <p:txBody>
          <a:bodyPr/>
          <a:lstStyle/>
          <a:p>
            <a:r>
              <a:rPr lang="it-IT" dirty="0" smtClean="0"/>
              <a:t>Avviso n. 713/Ric. del 29/10/2010 - Titolo III - "Creazione di nuovi Distretti e/o nuove Aggregazioni Pubblico - Private "</a:t>
            </a:r>
            <a:endParaRPr lang="it-IT" dirty="0"/>
          </a:p>
        </p:txBody>
      </p:sp>
    </p:spTree>
    <p:extLst>
      <p:ext uri="{BB962C8B-B14F-4D97-AF65-F5344CB8AC3E}">
        <p14:creationId xmlns:p14="http://schemas.microsoft.com/office/powerpoint/2010/main" val="3291616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sp>
        <p:nvSpPr>
          <p:cNvPr id="5" name="Segnaposto testo 4"/>
          <p:cNvSpPr>
            <a:spLocks noGrp="1"/>
          </p:cNvSpPr>
          <p:nvPr>
            <p:ph type="body" sz="quarter" idx="11" hasCustomPrompt="1"/>
          </p:nvPr>
        </p:nvSpPr>
        <p:spPr>
          <a:xfrm>
            <a:off x="972000" y="3739533"/>
            <a:ext cx="4368467" cy="205934"/>
          </a:xfrm>
          <a:prstGeom prst="rect">
            <a:avLst/>
          </a:prstGeom>
        </p:spPr>
        <p:txBody>
          <a:bodyPr vert="horz" lIns="0" tIns="0" rIns="0" bIns="0" anchor="t" anchorCtr="0"/>
          <a:lstStyle>
            <a:lvl1pPr marL="0" indent="0" algn="l">
              <a:lnSpc>
                <a:spcPts val="1200"/>
              </a:lnSpc>
              <a:spcBef>
                <a:spcPts val="0"/>
              </a:spcBef>
              <a:buNone/>
              <a:defRPr sz="1200" b="0" i="0" u="none" kern="1200" baseline="0">
                <a:solidFill>
                  <a:schemeClr val="bg2"/>
                </a:solidFill>
                <a:uFill>
                  <a:solidFill>
                    <a:srgbClr val="291C1D"/>
                  </a:solidFill>
                </a:uFill>
                <a:latin typeface="+mn-lt"/>
                <a:ea typeface="Adobe 仿宋 Std R"/>
              </a:defRPr>
            </a:lvl1pPr>
          </a:lstStyle>
          <a:p>
            <a:pPr lvl="0"/>
            <a:r>
              <a:rPr lang="it-IT" dirty="0" smtClean="0"/>
              <a:t>Name Surname</a:t>
            </a:r>
          </a:p>
        </p:txBody>
      </p:sp>
      <p:sp>
        <p:nvSpPr>
          <p:cNvPr id="9" name="Segnaposto testo 4"/>
          <p:cNvSpPr>
            <a:spLocks noGrp="1"/>
          </p:cNvSpPr>
          <p:nvPr>
            <p:ph type="body" sz="quarter" idx="14" hasCustomPrompt="1"/>
          </p:nvPr>
        </p:nvSpPr>
        <p:spPr>
          <a:xfrm>
            <a:off x="972001" y="2414000"/>
            <a:ext cx="7765600" cy="549333"/>
          </a:xfrm>
          <a:prstGeom prst="rect">
            <a:avLst/>
          </a:prstGeom>
        </p:spPr>
        <p:txBody>
          <a:bodyPr vert="horz" lIns="0" tIns="0" rIns="0" bIns="0" anchor="t" anchorCtr="0"/>
          <a:lstStyle>
            <a:lvl1pPr marL="0" indent="0" algn="l">
              <a:lnSpc>
                <a:spcPts val="3200"/>
              </a:lnSpc>
              <a:spcBef>
                <a:spcPts val="0"/>
              </a:spcBef>
              <a:buNone/>
              <a:defRPr sz="3200" b="1" i="0" u="none" kern="1200" baseline="0">
                <a:solidFill>
                  <a:schemeClr val="bg2"/>
                </a:solidFill>
                <a:uFill>
                  <a:solidFill>
                    <a:srgbClr val="291C1D"/>
                  </a:solidFill>
                </a:uFill>
                <a:latin typeface="+mn-lt"/>
                <a:ea typeface="Adobe 仿宋 Std R"/>
              </a:defRPr>
            </a:lvl1pPr>
          </a:lstStyle>
          <a:p>
            <a:pPr lvl="0"/>
            <a:r>
              <a:rPr lang="it-IT" dirty="0" smtClean="0"/>
              <a:t>Title of the presentation</a:t>
            </a:r>
            <a:endParaRPr lang="it-IT" dirty="0"/>
          </a:p>
        </p:txBody>
      </p:sp>
      <p:sp>
        <p:nvSpPr>
          <p:cNvPr id="10" name="Segnaposto testo 4"/>
          <p:cNvSpPr>
            <a:spLocks noGrp="1"/>
          </p:cNvSpPr>
          <p:nvPr>
            <p:ph type="body" sz="quarter" idx="15" hasCustomPrompt="1"/>
          </p:nvPr>
        </p:nvSpPr>
        <p:spPr>
          <a:xfrm>
            <a:off x="972001" y="2954000"/>
            <a:ext cx="7740200" cy="364933"/>
          </a:xfrm>
          <a:prstGeom prst="rect">
            <a:avLst/>
          </a:prstGeom>
        </p:spPr>
        <p:txBody>
          <a:bodyPr vert="horz" lIns="0" tIns="0" rIns="0" bIns="0" anchor="t" anchorCtr="0"/>
          <a:lstStyle>
            <a:lvl1pPr marL="0" indent="0" algn="l">
              <a:lnSpc>
                <a:spcPts val="2300"/>
              </a:lnSpc>
              <a:spcBef>
                <a:spcPts val="0"/>
              </a:spcBef>
              <a:buNone/>
              <a:defRPr sz="2000" b="0" i="0" u="none" kern="1200" baseline="0">
                <a:solidFill>
                  <a:schemeClr val="bg2"/>
                </a:solidFill>
                <a:uFill>
                  <a:solidFill>
                    <a:srgbClr val="291C1D"/>
                  </a:solidFill>
                </a:uFill>
                <a:latin typeface="+mn-lt"/>
                <a:ea typeface="Adobe 仿宋 Std R"/>
              </a:defRPr>
            </a:lvl1pPr>
          </a:lstStyle>
          <a:p>
            <a:pPr lvl="0"/>
            <a:r>
              <a:rPr lang="it-IT" dirty="0" smtClean="0"/>
              <a:t>Subtitle of the presentation</a:t>
            </a:r>
            <a:endParaRPr lang="it-IT" dirty="0"/>
          </a:p>
        </p:txBody>
      </p:sp>
      <p:sp>
        <p:nvSpPr>
          <p:cNvPr id="6" name="Segnaposto testo 4"/>
          <p:cNvSpPr>
            <a:spLocks noGrp="1"/>
          </p:cNvSpPr>
          <p:nvPr>
            <p:ph type="body" sz="quarter" idx="16" hasCustomPrompt="1"/>
          </p:nvPr>
        </p:nvSpPr>
        <p:spPr>
          <a:xfrm>
            <a:off x="972000" y="3976598"/>
            <a:ext cx="4368467" cy="197467"/>
          </a:xfrm>
          <a:prstGeom prst="rect">
            <a:avLst/>
          </a:prstGeom>
        </p:spPr>
        <p:txBody>
          <a:bodyPr vert="horz" lIns="0" tIns="0" rIns="0" bIns="0" anchor="t" anchorCtr="0"/>
          <a:lstStyle>
            <a:lvl1pPr marL="0" indent="0" algn="l">
              <a:lnSpc>
                <a:spcPts val="1200"/>
              </a:lnSpc>
              <a:spcBef>
                <a:spcPts val="0"/>
              </a:spcBef>
              <a:buNone/>
              <a:defRPr sz="1000" b="0" i="0" u="none" kern="1200" baseline="0">
                <a:solidFill>
                  <a:schemeClr val="bg2"/>
                </a:solidFill>
                <a:uFill>
                  <a:solidFill>
                    <a:srgbClr val="291C1D"/>
                  </a:solidFill>
                </a:uFill>
                <a:latin typeface="+mn-lt"/>
                <a:ea typeface="Adobe 仿宋 Std R"/>
              </a:defRPr>
            </a:lvl1pPr>
          </a:lstStyle>
          <a:p>
            <a:pPr lvl="0"/>
            <a:r>
              <a:rPr lang="it-IT" dirty="0" smtClean="0"/>
              <a:t>Job Title or Department</a:t>
            </a:r>
          </a:p>
        </p:txBody>
      </p:sp>
      <p:sp>
        <p:nvSpPr>
          <p:cNvPr id="7" name="Segnaposto testo 4"/>
          <p:cNvSpPr>
            <a:spLocks noGrp="1"/>
          </p:cNvSpPr>
          <p:nvPr>
            <p:ph type="body" sz="quarter" idx="17" hasCustomPrompt="1"/>
          </p:nvPr>
        </p:nvSpPr>
        <p:spPr>
          <a:xfrm>
            <a:off x="972000" y="5415932"/>
            <a:ext cx="4368467" cy="197467"/>
          </a:xfrm>
          <a:prstGeom prst="rect">
            <a:avLst/>
          </a:prstGeom>
        </p:spPr>
        <p:txBody>
          <a:bodyPr vert="horz" lIns="0" tIns="0" rIns="0" bIns="0" anchor="t" anchorCtr="0"/>
          <a:lstStyle>
            <a:lvl1pPr marL="0" indent="0" algn="l">
              <a:lnSpc>
                <a:spcPts val="1200"/>
              </a:lnSpc>
              <a:spcBef>
                <a:spcPts val="0"/>
              </a:spcBef>
              <a:buNone/>
              <a:defRPr sz="1000" b="0" i="0" u="none" kern="1200" baseline="0">
                <a:solidFill>
                  <a:schemeClr val="bg2"/>
                </a:solidFill>
                <a:uFill>
                  <a:solidFill>
                    <a:srgbClr val="291C1D"/>
                  </a:solidFill>
                </a:uFill>
                <a:latin typeface="+mn-lt"/>
                <a:ea typeface="Adobe 仿宋 Std R"/>
              </a:defRPr>
            </a:lvl1pPr>
          </a:lstStyle>
          <a:p>
            <a:pPr lvl="0"/>
            <a:r>
              <a:rPr lang="it-IT" dirty="0" smtClean="0"/>
              <a:t>City, Nation</a:t>
            </a:r>
          </a:p>
        </p:txBody>
      </p:sp>
      <p:sp>
        <p:nvSpPr>
          <p:cNvPr id="8" name="Segnaposto testo 4"/>
          <p:cNvSpPr>
            <a:spLocks noGrp="1"/>
          </p:cNvSpPr>
          <p:nvPr>
            <p:ph type="body" sz="quarter" idx="18" hasCustomPrompt="1"/>
          </p:nvPr>
        </p:nvSpPr>
        <p:spPr>
          <a:xfrm>
            <a:off x="972000" y="5636065"/>
            <a:ext cx="4368467" cy="197467"/>
          </a:xfrm>
          <a:prstGeom prst="rect">
            <a:avLst/>
          </a:prstGeom>
        </p:spPr>
        <p:txBody>
          <a:bodyPr vert="horz" lIns="0" tIns="0" rIns="0" bIns="0" anchor="t" anchorCtr="0"/>
          <a:lstStyle>
            <a:lvl1pPr marL="0" indent="0" algn="l">
              <a:lnSpc>
                <a:spcPts val="1200"/>
              </a:lnSpc>
              <a:spcBef>
                <a:spcPts val="0"/>
              </a:spcBef>
              <a:buNone/>
              <a:defRPr sz="1000" b="0" i="0" u="none" kern="1200" baseline="0">
                <a:solidFill>
                  <a:schemeClr val="bg2"/>
                </a:solidFill>
                <a:uFill>
                  <a:solidFill>
                    <a:srgbClr val="291C1D"/>
                  </a:solidFill>
                </a:uFill>
                <a:latin typeface="+mn-lt"/>
                <a:ea typeface="Adobe 仿宋 Std R"/>
              </a:defRPr>
            </a:lvl1pPr>
          </a:lstStyle>
          <a:p>
            <a:pPr lvl="0"/>
            <a:r>
              <a:rPr lang="it-IT" dirty="0" err="1" smtClean="0"/>
              <a:t>Jul</a:t>
            </a:r>
            <a:r>
              <a:rPr lang="it-IT" dirty="0" smtClean="0"/>
              <a:t> 29th, 2015</a:t>
            </a:r>
          </a:p>
        </p:txBody>
      </p:sp>
    </p:spTree>
    <p:extLst>
      <p:ext uri="{BB962C8B-B14F-4D97-AF65-F5344CB8AC3E}">
        <p14:creationId xmlns:p14="http://schemas.microsoft.com/office/powerpoint/2010/main" val="11051482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5" name="Segnaposto testo 4"/>
          <p:cNvSpPr>
            <a:spLocks noGrp="1"/>
          </p:cNvSpPr>
          <p:nvPr>
            <p:ph type="body" sz="quarter" idx="11" hasCustomPrompt="1"/>
          </p:nvPr>
        </p:nvSpPr>
        <p:spPr>
          <a:xfrm>
            <a:off x="972000" y="3739533"/>
            <a:ext cx="4368467" cy="205934"/>
          </a:xfrm>
          <a:prstGeom prst="rect">
            <a:avLst/>
          </a:prstGeom>
        </p:spPr>
        <p:txBody>
          <a:bodyPr vert="horz" lIns="0" tIns="0" rIns="0" bIns="0" anchor="t" anchorCtr="0"/>
          <a:lstStyle>
            <a:lvl1pPr marL="0" indent="0" algn="l">
              <a:lnSpc>
                <a:spcPts val="1200"/>
              </a:lnSpc>
              <a:spcBef>
                <a:spcPts val="0"/>
              </a:spcBef>
              <a:buNone/>
              <a:defRPr sz="1200" b="0" i="0" u="none" kern="1200" baseline="0">
                <a:solidFill>
                  <a:schemeClr val="bg2"/>
                </a:solidFill>
                <a:uFill>
                  <a:solidFill>
                    <a:srgbClr val="291C1D"/>
                  </a:solidFill>
                </a:uFill>
                <a:latin typeface="+mn-lt"/>
                <a:ea typeface="Adobe 仿宋 Std R"/>
              </a:defRPr>
            </a:lvl1pPr>
          </a:lstStyle>
          <a:p>
            <a:pPr lvl="0"/>
            <a:r>
              <a:rPr lang="it-IT" dirty="0" smtClean="0"/>
              <a:t>Name Surname</a:t>
            </a:r>
          </a:p>
        </p:txBody>
      </p:sp>
      <p:sp>
        <p:nvSpPr>
          <p:cNvPr id="9" name="Segnaposto testo 4"/>
          <p:cNvSpPr>
            <a:spLocks noGrp="1"/>
          </p:cNvSpPr>
          <p:nvPr>
            <p:ph type="body" sz="quarter" idx="14" hasCustomPrompt="1"/>
          </p:nvPr>
        </p:nvSpPr>
        <p:spPr>
          <a:xfrm>
            <a:off x="972001" y="2414000"/>
            <a:ext cx="7765600" cy="549333"/>
          </a:xfrm>
          <a:prstGeom prst="rect">
            <a:avLst/>
          </a:prstGeom>
        </p:spPr>
        <p:txBody>
          <a:bodyPr vert="horz" lIns="0" tIns="0" rIns="0" bIns="0" anchor="t" anchorCtr="0"/>
          <a:lstStyle>
            <a:lvl1pPr marL="0" indent="0" algn="l">
              <a:lnSpc>
                <a:spcPts val="3200"/>
              </a:lnSpc>
              <a:spcBef>
                <a:spcPts val="0"/>
              </a:spcBef>
              <a:buNone/>
              <a:defRPr sz="3200" b="1" i="0" u="none" kern="1200" baseline="0">
                <a:solidFill>
                  <a:schemeClr val="bg2"/>
                </a:solidFill>
                <a:uFill>
                  <a:solidFill>
                    <a:srgbClr val="291C1D"/>
                  </a:solidFill>
                </a:uFill>
                <a:latin typeface="+mn-lt"/>
                <a:ea typeface="Adobe 仿宋 Std R"/>
              </a:defRPr>
            </a:lvl1pPr>
          </a:lstStyle>
          <a:p>
            <a:pPr lvl="0"/>
            <a:r>
              <a:rPr lang="it-IT" dirty="0" smtClean="0"/>
              <a:t>Title of the presentation</a:t>
            </a:r>
            <a:endParaRPr lang="it-IT" dirty="0"/>
          </a:p>
        </p:txBody>
      </p:sp>
      <p:sp>
        <p:nvSpPr>
          <p:cNvPr id="10" name="Segnaposto testo 4"/>
          <p:cNvSpPr>
            <a:spLocks noGrp="1"/>
          </p:cNvSpPr>
          <p:nvPr>
            <p:ph type="body" sz="quarter" idx="15" hasCustomPrompt="1"/>
          </p:nvPr>
        </p:nvSpPr>
        <p:spPr>
          <a:xfrm>
            <a:off x="972001" y="2954000"/>
            <a:ext cx="7740200" cy="364933"/>
          </a:xfrm>
          <a:prstGeom prst="rect">
            <a:avLst/>
          </a:prstGeom>
        </p:spPr>
        <p:txBody>
          <a:bodyPr vert="horz" lIns="0" tIns="0" rIns="0" bIns="0" anchor="t" anchorCtr="0"/>
          <a:lstStyle>
            <a:lvl1pPr marL="0" indent="0" algn="l">
              <a:lnSpc>
                <a:spcPts val="2300"/>
              </a:lnSpc>
              <a:spcBef>
                <a:spcPts val="0"/>
              </a:spcBef>
              <a:buNone/>
              <a:defRPr sz="2000" b="0" i="0" u="none" kern="1200" baseline="0">
                <a:solidFill>
                  <a:schemeClr val="bg2"/>
                </a:solidFill>
                <a:uFill>
                  <a:solidFill>
                    <a:srgbClr val="291C1D"/>
                  </a:solidFill>
                </a:uFill>
                <a:latin typeface="+mn-lt"/>
                <a:ea typeface="Adobe 仿宋 Std R"/>
              </a:defRPr>
            </a:lvl1pPr>
          </a:lstStyle>
          <a:p>
            <a:pPr lvl="0"/>
            <a:r>
              <a:rPr lang="it-IT" dirty="0" smtClean="0"/>
              <a:t>Subtitle of the presentation</a:t>
            </a:r>
            <a:endParaRPr lang="it-IT" dirty="0"/>
          </a:p>
        </p:txBody>
      </p:sp>
      <p:sp>
        <p:nvSpPr>
          <p:cNvPr id="6" name="Segnaposto testo 4"/>
          <p:cNvSpPr>
            <a:spLocks noGrp="1"/>
          </p:cNvSpPr>
          <p:nvPr>
            <p:ph type="body" sz="quarter" idx="16" hasCustomPrompt="1"/>
          </p:nvPr>
        </p:nvSpPr>
        <p:spPr>
          <a:xfrm>
            <a:off x="972000" y="3976598"/>
            <a:ext cx="4368467" cy="197467"/>
          </a:xfrm>
          <a:prstGeom prst="rect">
            <a:avLst/>
          </a:prstGeom>
        </p:spPr>
        <p:txBody>
          <a:bodyPr vert="horz" lIns="0" tIns="0" rIns="0" bIns="0" anchor="t" anchorCtr="0"/>
          <a:lstStyle>
            <a:lvl1pPr marL="0" indent="0" algn="l">
              <a:lnSpc>
                <a:spcPts val="1200"/>
              </a:lnSpc>
              <a:spcBef>
                <a:spcPts val="0"/>
              </a:spcBef>
              <a:buNone/>
              <a:defRPr sz="1000" b="0" i="0" u="none" kern="1200" baseline="0">
                <a:solidFill>
                  <a:schemeClr val="bg2"/>
                </a:solidFill>
                <a:uFill>
                  <a:solidFill>
                    <a:srgbClr val="291C1D"/>
                  </a:solidFill>
                </a:uFill>
                <a:latin typeface="+mn-lt"/>
                <a:ea typeface="Adobe 仿宋 Std R"/>
              </a:defRPr>
            </a:lvl1pPr>
          </a:lstStyle>
          <a:p>
            <a:pPr lvl="0"/>
            <a:r>
              <a:rPr lang="it-IT" dirty="0" smtClean="0"/>
              <a:t>Job Title or Department</a:t>
            </a:r>
          </a:p>
        </p:txBody>
      </p:sp>
      <p:sp>
        <p:nvSpPr>
          <p:cNvPr id="7" name="Segnaposto testo 4"/>
          <p:cNvSpPr>
            <a:spLocks noGrp="1"/>
          </p:cNvSpPr>
          <p:nvPr>
            <p:ph type="body" sz="quarter" idx="17" hasCustomPrompt="1"/>
          </p:nvPr>
        </p:nvSpPr>
        <p:spPr>
          <a:xfrm>
            <a:off x="972000" y="5415932"/>
            <a:ext cx="4368467" cy="197467"/>
          </a:xfrm>
          <a:prstGeom prst="rect">
            <a:avLst/>
          </a:prstGeom>
        </p:spPr>
        <p:txBody>
          <a:bodyPr vert="horz" lIns="0" tIns="0" rIns="0" bIns="0" anchor="t" anchorCtr="0"/>
          <a:lstStyle>
            <a:lvl1pPr marL="0" indent="0" algn="l">
              <a:lnSpc>
                <a:spcPts val="1200"/>
              </a:lnSpc>
              <a:spcBef>
                <a:spcPts val="0"/>
              </a:spcBef>
              <a:buNone/>
              <a:defRPr sz="1000" b="0" i="0" u="none" kern="1200" baseline="0">
                <a:solidFill>
                  <a:schemeClr val="bg2"/>
                </a:solidFill>
                <a:uFill>
                  <a:solidFill>
                    <a:srgbClr val="291C1D"/>
                  </a:solidFill>
                </a:uFill>
                <a:latin typeface="+mn-lt"/>
                <a:ea typeface="Adobe 仿宋 Std R"/>
              </a:defRPr>
            </a:lvl1pPr>
          </a:lstStyle>
          <a:p>
            <a:pPr lvl="0"/>
            <a:r>
              <a:rPr lang="it-IT" dirty="0" smtClean="0"/>
              <a:t>City, Nation</a:t>
            </a:r>
          </a:p>
        </p:txBody>
      </p:sp>
      <p:sp>
        <p:nvSpPr>
          <p:cNvPr id="8" name="Segnaposto testo 4"/>
          <p:cNvSpPr>
            <a:spLocks noGrp="1"/>
          </p:cNvSpPr>
          <p:nvPr>
            <p:ph type="body" sz="quarter" idx="18" hasCustomPrompt="1"/>
          </p:nvPr>
        </p:nvSpPr>
        <p:spPr>
          <a:xfrm>
            <a:off x="972000" y="5636065"/>
            <a:ext cx="4368467" cy="197467"/>
          </a:xfrm>
          <a:prstGeom prst="rect">
            <a:avLst/>
          </a:prstGeom>
        </p:spPr>
        <p:txBody>
          <a:bodyPr vert="horz" lIns="0" tIns="0" rIns="0" bIns="0" anchor="t" anchorCtr="0"/>
          <a:lstStyle>
            <a:lvl1pPr marL="0" indent="0" algn="l">
              <a:lnSpc>
                <a:spcPts val="1200"/>
              </a:lnSpc>
              <a:spcBef>
                <a:spcPts val="0"/>
              </a:spcBef>
              <a:buNone/>
              <a:defRPr sz="1000" b="0" i="0" u="none" kern="1200" baseline="0">
                <a:solidFill>
                  <a:schemeClr val="bg2"/>
                </a:solidFill>
                <a:uFill>
                  <a:solidFill>
                    <a:srgbClr val="291C1D"/>
                  </a:solidFill>
                </a:uFill>
                <a:latin typeface="+mn-lt"/>
                <a:ea typeface="Adobe 仿宋 Std R"/>
              </a:defRPr>
            </a:lvl1pPr>
          </a:lstStyle>
          <a:p>
            <a:pPr lvl="0"/>
            <a:r>
              <a:rPr lang="it-IT" dirty="0" err="1" smtClean="0"/>
              <a:t>Jul</a:t>
            </a:r>
            <a:r>
              <a:rPr lang="it-IT" dirty="0" smtClean="0"/>
              <a:t> 29th, 2015</a:t>
            </a:r>
          </a:p>
        </p:txBody>
      </p:sp>
    </p:spTree>
    <p:extLst>
      <p:ext uri="{BB962C8B-B14F-4D97-AF65-F5344CB8AC3E}">
        <p14:creationId xmlns:p14="http://schemas.microsoft.com/office/powerpoint/2010/main" val="11051482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p>
            <a:fld id="{F533F2EC-D1F3-4C6E-AF64-91BF8E3776E7}" type="datetimeFigureOut">
              <a:rPr lang="it-IT" smtClean="0"/>
              <a:pPr/>
              <a:t>21/10/2016</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p>
            <a:fld id="{77FEF504-ACEE-4FAB-8369-29035642D96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DEX">
    <p:spTree>
      <p:nvGrpSpPr>
        <p:cNvPr id="1" name=""/>
        <p:cNvGrpSpPr/>
        <p:nvPr/>
      </p:nvGrpSpPr>
      <p:grpSpPr>
        <a:xfrm>
          <a:off x="0" y="0"/>
          <a:ext cx="0" cy="0"/>
          <a:chOff x="0" y="0"/>
          <a:chExt cx="0" cy="0"/>
        </a:xfrm>
      </p:grpSpPr>
      <p:sp>
        <p:nvSpPr>
          <p:cNvPr id="9" name="Segnaposto testo 4"/>
          <p:cNvSpPr>
            <a:spLocks noGrp="1"/>
          </p:cNvSpPr>
          <p:nvPr>
            <p:ph type="body" sz="quarter" idx="14" hasCustomPrompt="1"/>
          </p:nvPr>
        </p:nvSpPr>
        <p:spPr>
          <a:xfrm>
            <a:off x="540000" y="205400"/>
            <a:ext cx="6055533" cy="322075"/>
          </a:xfrm>
          <a:prstGeom prst="rect">
            <a:avLst/>
          </a:prstGeom>
        </p:spPr>
        <p:txBody>
          <a:bodyPr vert="horz" lIns="0" tIns="0" rIns="0" bIns="0" anchor="ctr" anchorCtr="0"/>
          <a:lstStyle>
            <a:lvl1pPr marL="0" indent="0" algn="l">
              <a:lnSpc>
                <a:spcPts val="2200"/>
              </a:lnSpc>
              <a:spcBef>
                <a:spcPts val="0"/>
              </a:spcBef>
              <a:buNone/>
              <a:defRPr sz="2200" b="1" i="0" u="none" kern="1200" baseline="0">
                <a:solidFill>
                  <a:schemeClr val="accent1"/>
                </a:solidFill>
                <a:uFill>
                  <a:solidFill>
                    <a:srgbClr val="291C1D"/>
                  </a:solidFill>
                </a:uFill>
                <a:latin typeface="+mn-lt"/>
                <a:ea typeface="Adobe 仿宋 Std R"/>
              </a:defRPr>
            </a:lvl1pPr>
          </a:lstStyle>
          <a:p>
            <a:pPr lvl="0"/>
            <a:r>
              <a:rPr lang="it-IT" dirty="0" err="1" smtClean="0"/>
              <a:t>Index</a:t>
            </a:r>
            <a:endParaRPr lang="it-IT" dirty="0" smtClean="0"/>
          </a:p>
        </p:txBody>
      </p:sp>
      <p:sp>
        <p:nvSpPr>
          <p:cNvPr id="10" name="Segnaposto testo 4"/>
          <p:cNvSpPr>
            <a:spLocks noGrp="1"/>
          </p:cNvSpPr>
          <p:nvPr>
            <p:ph type="body" sz="quarter" idx="18" hasCustomPrompt="1"/>
          </p:nvPr>
        </p:nvSpPr>
        <p:spPr>
          <a:xfrm>
            <a:off x="4860000" y="1259999"/>
            <a:ext cx="3708000" cy="4860000"/>
          </a:xfrm>
          <a:prstGeom prst="rect">
            <a:avLst/>
          </a:prstGeom>
        </p:spPr>
        <p:txBody>
          <a:bodyPr vert="horz" lIns="0" tIns="0" rIns="0" bIns="0" anchor="t" anchorCtr="0"/>
          <a:lstStyle>
            <a:lvl1pPr marL="198000" indent="-180000" algn="l">
              <a:lnSpc>
                <a:spcPts val="2200"/>
              </a:lnSpc>
              <a:spcBef>
                <a:spcPts val="0"/>
              </a:spcBef>
              <a:buFont typeface="Wingdings" charset="2"/>
              <a:buChar char="§"/>
              <a:defRPr sz="1400" b="0" i="0" u="none" kern="1200" baseline="0">
                <a:solidFill>
                  <a:schemeClr val="accent2"/>
                </a:solidFill>
                <a:uFill>
                  <a:solidFill>
                    <a:srgbClr val="291C1D"/>
                  </a:solidFill>
                </a:uFill>
                <a:latin typeface="+mn-lt"/>
                <a:ea typeface="Adobe 仿宋 Std R"/>
              </a:defRPr>
            </a:lvl1pPr>
          </a:lstStyle>
          <a:p>
            <a:pPr lvl="0"/>
            <a:r>
              <a:rPr lang="it-IT" dirty="0" smtClean="0"/>
              <a:t>Title</a:t>
            </a:r>
          </a:p>
          <a:p>
            <a:pPr lvl="0"/>
            <a:r>
              <a:rPr lang="it-IT" dirty="0" smtClean="0"/>
              <a:t>Title</a:t>
            </a:r>
          </a:p>
          <a:p>
            <a:pPr lvl="0"/>
            <a:r>
              <a:rPr lang="it-IT" dirty="0" smtClean="0"/>
              <a:t>Title</a:t>
            </a:r>
          </a:p>
          <a:p>
            <a:pPr lvl="0"/>
            <a:r>
              <a:rPr lang="it-IT" dirty="0" smtClean="0"/>
              <a:t>Title</a:t>
            </a:r>
          </a:p>
          <a:p>
            <a:pPr lvl="0"/>
            <a:r>
              <a:rPr lang="it-IT" dirty="0" smtClean="0"/>
              <a:t>Title</a:t>
            </a:r>
          </a:p>
        </p:txBody>
      </p:sp>
      <p:sp>
        <p:nvSpPr>
          <p:cNvPr id="12" name="Segnaposto numero diapositiva 6"/>
          <p:cNvSpPr>
            <a:spLocks noGrp="1"/>
          </p:cNvSpPr>
          <p:nvPr>
            <p:ph type="sldNum" sz="quarter" idx="4"/>
          </p:nvPr>
        </p:nvSpPr>
        <p:spPr>
          <a:xfrm>
            <a:off x="8451450" y="6588000"/>
            <a:ext cx="320558" cy="199598"/>
          </a:xfrm>
          <a:prstGeom prst="rect">
            <a:avLst/>
          </a:prstGeom>
        </p:spPr>
        <p:txBody>
          <a:bodyPr vert="horz" lIns="0" tIns="0" rIns="0" bIns="0" rtlCol="0" anchor="t" anchorCtr="0"/>
          <a:lstStyle>
            <a:lvl1pPr algn="l">
              <a:defRPr sz="800" baseline="0">
                <a:solidFill>
                  <a:schemeClr val="accent2"/>
                </a:solidFill>
                <a:latin typeface="+mn-lt"/>
              </a:defRPr>
            </a:lvl1pPr>
          </a:lstStyle>
          <a:p>
            <a:fld id="{77FEF504-ACEE-4FAB-8369-29035642D964}" type="slidenum">
              <a:rPr lang="it-IT" smtClean="0"/>
              <a:pPr/>
              <a:t>‹N›</a:t>
            </a:fld>
            <a:endParaRPr lang="it-IT"/>
          </a:p>
        </p:txBody>
      </p:sp>
      <p:sp>
        <p:nvSpPr>
          <p:cNvPr id="8" name="Segnaposto data 7"/>
          <p:cNvSpPr>
            <a:spLocks noGrp="1"/>
          </p:cNvSpPr>
          <p:nvPr>
            <p:ph type="dt" sz="half" idx="19"/>
          </p:nvPr>
        </p:nvSpPr>
        <p:spPr/>
        <p:txBody>
          <a:bodyPr/>
          <a:lstStyle/>
          <a:p>
            <a:fld id="{F533F2EC-D1F3-4C6E-AF64-91BF8E3776E7}" type="datetimeFigureOut">
              <a:rPr lang="it-IT" smtClean="0"/>
              <a:pPr/>
              <a:t>21/10/2016</a:t>
            </a:fld>
            <a:endParaRPr lang="it-IT"/>
          </a:p>
        </p:txBody>
      </p:sp>
      <p:sp>
        <p:nvSpPr>
          <p:cNvPr id="14" name="Segnaposto piè di pagina 13"/>
          <p:cNvSpPr>
            <a:spLocks noGrp="1"/>
          </p:cNvSpPr>
          <p:nvPr>
            <p:ph type="ftr" sz="quarter" idx="20"/>
          </p:nvPr>
        </p:nvSpPr>
        <p:spPr/>
        <p:txBody>
          <a:bodyPr/>
          <a:lstStyle/>
          <a:p>
            <a:endParaRPr lang="it-IT"/>
          </a:p>
        </p:txBody>
      </p:sp>
      <p:sp>
        <p:nvSpPr>
          <p:cNvPr id="13" name="Segnaposto testo 4"/>
          <p:cNvSpPr>
            <a:spLocks noGrp="1"/>
          </p:cNvSpPr>
          <p:nvPr>
            <p:ph type="body" sz="quarter" idx="21" hasCustomPrompt="1"/>
          </p:nvPr>
        </p:nvSpPr>
        <p:spPr>
          <a:xfrm>
            <a:off x="540000" y="1259999"/>
            <a:ext cx="3708000" cy="4860000"/>
          </a:xfrm>
          <a:prstGeom prst="rect">
            <a:avLst/>
          </a:prstGeom>
        </p:spPr>
        <p:txBody>
          <a:bodyPr vert="horz" lIns="0" tIns="0" rIns="0" bIns="0" anchor="t" anchorCtr="0"/>
          <a:lstStyle>
            <a:lvl1pPr marL="198000" indent="-180000" algn="l">
              <a:lnSpc>
                <a:spcPts val="2200"/>
              </a:lnSpc>
              <a:spcBef>
                <a:spcPts val="0"/>
              </a:spcBef>
              <a:buFont typeface="Wingdings" charset="2"/>
              <a:buChar char="§"/>
              <a:defRPr sz="1400" b="0" i="0" u="none" kern="1200" baseline="0">
                <a:solidFill>
                  <a:schemeClr val="accent2"/>
                </a:solidFill>
                <a:uFill>
                  <a:solidFill>
                    <a:srgbClr val="291C1D"/>
                  </a:solidFill>
                </a:uFill>
                <a:latin typeface="+mn-lt"/>
                <a:ea typeface="Adobe 仿宋 Std R"/>
              </a:defRPr>
            </a:lvl1pPr>
          </a:lstStyle>
          <a:p>
            <a:pPr lvl="0"/>
            <a:r>
              <a:rPr lang="it-IT" dirty="0" smtClean="0"/>
              <a:t>Title</a:t>
            </a:r>
          </a:p>
          <a:p>
            <a:pPr lvl="0"/>
            <a:r>
              <a:rPr lang="it-IT" dirty="0" smtClean="0"/>
              <a:t>Title</a:t>
            </a:r>
          </a:p>
          <a:p>
            <a:pPr lvl="0"/>
            <a:r>
              <a:rPr lang="it-IT" dirty="0" smtClean="0"/>
              <a:t>Title</a:t>
            </a:r>
          </a:p>
          <a:p>
            <a:pPr lvl="0"/>
            <a:r>
              <a:rPr lang="it-IT" dirty="0" smtClean="0"/>
              <a:t>Title</a:t>
            </a:r>
          </a:p>
          <a:p>
            <a:pPr lvl="0"/>
            <a:r>
              <a:rPr lang="it-IT" dirty="0" smtClean="0"/>
              <a:t>Title</a:t>
            </a:r>
          </a:p>
        </p:txBody>
      </p:sp>
    </p:spTree>
    <p:extLst>
      <p:ext uri="{BB962C8B-B14F-4D97-AF65-F5344CB8AC3E}">
        <p14:creationId xmlns:p14="http://schemas.microsoft.com/office/powerpoint/2010/main" val="27509333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S">
    <p:spTree>
      <p:nvGrpSpPr>
        <p:cNvPr id="1" name=""/>
        <p:cNvGrpSpPr/>
        <p:nvPr/>
      </p:nvGrpSpPr>
      <p:grpSpPr>
        <a:xfrm>
          <a:off x="0" y="0"/>
          <a:ext cx="0" cy="0"/>
          <a:chOff x="0" y="0"/>
          <a:chExt cx="0" cy="0"/>
        </a:xfrm>
      </p:grpSpPr>
      <p:sp>
        <p:nvSpPr>
          <p:cNvPr id="7" name="Segnaposto testo 4"/>
          <p:cNvSpPr>
            <a:spLocks noGrp="1"/>
          </p:cNvSpPr>
          <p:nvPr>
            <p:ph type="body" sz="quarter" idx="16" hasCustomPrompt="1"/>
          </p:nvPr>
        </p:nvSpPr>
        <p:spPr>
          <a:xfrm>
            <a:off x="540000" y="1260000"/>
            <a:ext cx="3708000" cy="4860000"/>
          </a:xfrm>
          <a:prstGeom prst="rect">
            <a:avLst/>
          </a:prstGeom>
        </p:spPr>
        <p:txBody>
          <a:bodyPr vert="horz" lIns="0" tIns="0" rIns="0" bIns="0" anchor="t" anchorCtr="0"/>
          <a:lstStyle>
            <a:lvl1pPr marL="0" indent="0" algn="l">
              <a:lnSpc>
                <a:spcPts val="2200"/>
              </a:lnSpc>
              <a:spcBef>
                <a:spcPts val="0"/>
              </a:spcBef>
              <a:buNone/>
              <a:defRPr sz="1400" b="0" i="0" u="none" kern="1200" baseline="0">
                <a:solidFill>
                  <a:schemeClr val="accent2"/>
                </a:solidFill>
                <a:uFill>
                  <a:solidFill>
                    <a:srgbClr val="291C1D"/>
                  </a:solidFill>
                </a:uFill>
                <a:latin typeface="+mn-lt"/>
                <a:ea typeface="Adobe 仿宋 Std R"/>
              </a:defRPr>
            </a:lvl1pPr>
          </a:lstStyle>
          <a:p>
            <a:pPr lvl="0"/>
            <a:r>
              <a:rPr lang="it-IT" dirty="0" smtClean="0"/>
              <a:t>Text lorem ipsum</a:t>
            </a:r>
          </a:p>
        </p:txBody>
      </p:sp>
      <p:sp>
        <p:nvSpPr>
          <p:cNvPr id="9" name="Segnaposto testo 4"/>
          <p:cNvSpPr>
            <a:spLocks noGrp="1"/>
          </p:cNvSpPr>
          <p:nvPr>
            <p:ph type="body" sz="quarter" idx="14" hasCustomPrompt="1"/>
          </p:nvPr>
        </p:nvSpPr>
        <p:spPr>
          <a:xfrm>
            <a:off x="540000" y="205400"/>
            <a:ext cx="6055533" cy="322075"/>
          </a:xfrm>
          <a:prstGeom prst="rect">
            <a:avLst/>
          </a:prstGeom>
        </p:spPr>
        <p:txBody>
          <a:bodyPr vert="horz" lIns="0" tIns="0" rIns="0" bIns="0" anchor="ctr" anchorCtr="0"/>
          <a:lstStyle>
            <a:lvl1pPr marL="0" indent="0" algn="l">
              <a:lnSpc>
                <a:spcPts val="2200"/>
              </a:lnSpc>
              <a:spcBef>
                <a:spcPts val="0"/>
              </a:spcBef>
              <a:buNone/>
              <a:defRPr sz="2200" b="1" i="0" u="none" kern="1200" baseline="0">
                <a:solidFill>
                  <a:schemeClr val="accent1"/>
                </a:solidFill>
                <a:uFill>
                  <a:solidFill>
                    <a:srgbClr val="291C1D"/>
                  </a:solidFill>
                </a:uFill>
                <a:latin typeface="+mn-lt"/>
                <a:ea typeface="Adobe 仿宋 Std R"/>
              </a:defRPr>
            </a:lvl1pPr>
          </a:lstStyle>
          <a:p>
            <a:pPr lvl="0"/>
            <a:r>
              <a:rPr lang="it-IT" dirty="0" smtClean="0"/>
              <a:t>Title here</a:t>
            </a:r>
          </a:p>
        </p:txBody>
      </p:sp>
      <p:sp>
        <p:nvSpPr>
          <p:cNvPr id="10" name="Segnaposto testo 4"/>
          <p:cNvSpPr>
            <a:spLocks noGrp="1"/>
          </p:cNvSpPr>
          <p:nvPr>
            <p:ph type="body" sz="quarter" idx="18" hasCustomPrompt="1"/>
          </p:nvPr>
        </p:nvSpPr>
        <p:spPr>
          <a:xfrm>
            <a:off x="4860000" y="1259999"/>
            <a:ext cx="3708000" cy="4860000"/>
          </a:xfrm>
          <a:prstGeom prst="rect">
            <a:avLst/>
          </a:prstGeom>
        </p:spPr>
        <p:txBody>
          <a:bodyPr vert="horz" lIns="0" tIns="0" rIns="0" bIns="0" anchor="t" anchorCtr="0"/>
          <a:lstStyle>
            <a:lvl1pPr marL="198000" indent="-180000" algn="l">
              <a:lnSpc>
                <a:spcPts val="2200"/>
              </a:lnSpc>
              <a:spcBef>
                <a:spcPts val="0"/>
              </a:spcBef>
              <a:buFont typeface="Arial"/>
              <a:buChar char="•"/>
              <a:defRPr sz="1400" b="0" i="0" u="none" kern="1200" baseline="0">
                <a:solidFill>
                  <a:schemeClr val="accent2"/>
                </a:solidFill>
                <a:uFill>
                  <a:solidFill>
                    <a:srgbClr val="291C1D"/>
                  </a:solidFill>
                </a:uFill>
                <a:latin typeface="+mn-lt"/>
                <a:ea typeface="Adobe 仿宋 Std R"/>
              </a:defRPr>
            </a:lvl1pPr>
          </a:lstStyle>
          <a:p>
            <a:pPr lvl="0"/>
            <a:r>
              <a:rPr lang="it-IT" dirty="0" smtClean="0"/>
              <a:t>Bullet text</a:t>
            </a:r>
          </a:p>
        </p:txBody>
      </p:sp>
      <p:sp>
        <p:nvSpPr>
          <p:cNvPr id="12" name="Segnaposto numero diapositiva 6"/>
          <p:cNvSpPr>
            <a:spLocks noGrp="1"/>
          </p:cNvSpPr>
          <p:nvPr>
            <p:ph type="sldNum" sz="quarter" idx="4"/>
          </p:nvPr>
        </p:nvSpPr>
        <p:spPr>
          <a:xfrm>
            <a:off x="8451450" y="6588000"/>
            <a:ext cx="320558" cy="199598"/>
          </a:xfrm>
          <a:prstGeom prst="rect">
            <a:avLst/>
          </a:prstGeom>
        </p:spPr>
        <p:txBody>
          <a:bodyPr vert="horz" lIns="0" tIns="0" rIns="0" bIns="0" rtlCol="0" anchor="t" anchorCtr="0"/>
          <a:lstStyle>
            <a:lvl1pPr algn="l">
              <a:defRPr sz="800" baseline="0">
                <a:solidFill>
                  <a:schemeClr val="accent2"/>
                </a:solidFill>
                <a:latin typeface="+mn-lt"/>
              </a:defRPr>
            </a:lvl1pPr>
          </a:lstStyle>
          <a:p>
            <a:fld id="{77FEF504-ACEE-4FAB-8369-29035642D964}" type="slidenum">
              <a:rPr lang="it-IT" smtClean="0"/>
              <a:pPr/>
              <a:t>‹N›</a:t>
            </a:fld>
            <a:endParaRPr lang="it-IT"/>
          </a:p>
        </p:txBody>
      </p:sp>
      <p:sp>
        <p:nvSpPr>
          <p:cNvPr id="8" name="Segnaposto data 7"/>
          <p:cNvSpPr>
            <a:spLocks noGrp="1"/>
          </p:cNvSpPr>
          <p:nvPr>
            <p:ph type="dt" sz="half" idx="19"/>
          </p:nvPr>
        </p:nvSpPr>
        <p:spPr/>
        <p:txBody>
          <a:bodyPr/>
          <a:lstStyle/>
          <a:p>
            <a:fld id="{F533F2EC-D1F3-4C6E-AF64-91BF8E3776E7}" type="datetimeFigureOut">
              <a:rPr lang="it-IT" smtClean="0"/>
              <a:pPr/>
              <a:t>21/10/2016</a:t>
            </a:fld>
            <a:endParaRPr lang="it-IT"/>
          </a:p>
        </p:txBody>
      </p:sp>
      <p:sp>
        <p:nvSpPr>
          <p:cNvPr id="14" name="Segnaposto piè di pagina 13"/>
          <p:cNvSpPr>
            <a:spLocks noGrp="1"/>
          </p:cNvSpPr>
          <p:nvPr>
            <p:ph type="ftr" sz="quarter" idx="20"/>
          </p:nvPr>
        </p:nvSpPr>
        <p:spPr/>
        <p:txBody>
          <a:bodyPr/>
          <a:lstStyle/>
          <a:p>
            <a:endParaRPr lang="it-IT"/>
          </a:p>
        </p:txBody>
      </p:sp>
    </p:spTree>
    <p:extLst>
      <p:ext uri="{BB962C8B-B14F-4D97-AF65-F5344CB8AC3E}">
        <p14:creationId xmlns:p14="http://schemas.microsoft.com/office/powerpoint/2010/main" val="10660034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S_levels">
    <p:spTree>
      <p:nvGrpSpPr>
        <p:cNvPr id="1" name=""/>
        <p:cNvGrpSpPr/>
        <p:nvPr/>
      </p:nvGrpSpPr>
      <p:grpSpPr>
        <a:xfrm>
          <a:off x="0" y="0"/>
          <a:ext cx="0" cy="0"/>
          <a:chOff x="0" y="0"/>
          <a:chExt cx="0" cy="0"/>
        </a:xfrm>
      </p:grpSpPr>
      <p:sp>
        <p:nvSpPr>
          <p:cNvPr id="9" name="Segnaposto testo 4"/>
          <p:cNvSpPr>
            <a:spLocks noGrp="1"/>
          </p:cNvSpPr>
          <p:nvPr>
            <p:ph type="body" sz="quarter" idx="14" hasCustomPrompt="1"/>
          </p:nvPr>
        </p:nvSpPr>
        <p:spPr>
          <a:xfrm>
            <a:off x="540000" y="205400"/>
            <a:ext cx="6055533" cy="322075"/>
          </a:xfrm>
          <a:prstGeom prst="rect">
            <a:avLst/>
          </a:prstGeom>
        </p:spPr>
        <p:txBody>
          <a:bodyPr vert="horz" lIns="0" tIns="0" rIns="0" bIns="0" anchor="ctr" anchorCtr="0"/>
          <a:lstStyle>
            <a:lvl1pPr marL="0" indent="0" algn="l">
              <a:lnSpc>
                <a:spcPts val="2200"/>
              </a:lnSpc>
              <a:spcBef>
                <a:spcPts val="0"/>
              </a:spcBef>
              <a:buNone/>
              <a:defRPr sz="2200" b="1" i="0" u="none" kern="1200" baseline="0">
                <a:solidFill>
                  <a:schemeClr val="accent1"/>
                </a:solidFill>
                <a:uFill>
                  <a:solidFill>
                    <a:srgbClr val="291C1D"/>
                  </a:solidFill>
                </a:uFill>
                <a:latin typeface="+mn-lt"/>
                <a:ea typeface="Adobe 仿宋 Std R"/>
              </a:defRPr>
            </a:lvl1pPr>
          </a:lstStyle>
          <a:p>
            <a:pPr lvl="0"/>
            <a:r>
              <a:rPr lang="it-IT" dirty="0" smtClean="0"/>
              <a:t>Title here</a:t>
            </a:r>
          </a:p>
        </p:txBody>
      </p:sp>
      <p:sp>
        <p:nvSpPr>
          <p:cNvPr id="12" name="Segnaposto numero diapositiva 6"/>
          <p:cNvSpPr>
            <a:spLocks noGrp="1"/>
          </p:cNvSpPr>
          <p:nvPr>
            <p:ph type="sldNum" sz="quarter" idx="4"/>
          </p:nvPr>
        </p:nvSpPr>
        <p:spPr>
          <a:xfrm>
            <a:off x="8451450" y="6588000"/>
            <a:ext cx="320558" cy="199598"/>
          </a:xfrm>
          <a:prstGeom prst="rect">
            <a:avLst/>
          </a:prstGeom>
        </p:spPr>
        <p:txBody>
          <a:bodyPr vert="horz" lIns="0" tIns="0" rIns="0" bIns="0" rtlCol="0" anchor="t" anchorCtr="0"/>
          <a:lstStyle>
            <a:lvl1pPr algn="l">
              <a:defRPr sz="800" baseline="0">
                <a:solidFill>
                  <a:schemeClr val="accent2"/>
                </a:solidFill>
                <a:latin typeface="+mn-lt"/>
              </a:defRPr>
            </a:lvl1pPr>
          </a:lstStyle>
          <a:p>
            <a:fld id="{77FEF504-ACEE-4FAB-8369-29035642D964}" type="slidenum">
              <a:rPr lang="it-IT" smtClean="0"/>
              <a:pPr/>
              <a:t>‹N›</a:t>
            </a:fld>
            <a:endParaRPr lang="it-IT"/>
          </a:p>
        </p:txBody>
      </p:sp>
      <p:sp>
        <p:nvSpPr>
          <p:cNvPr id="8" name="Segnaposto data 7"/>
          <p:cNvSpPr>
            <a:spLocks noGrp="1"/>
          </p:cNvSpPr>
          <p:nvPr>
            <p:ph type="dt" sz="half" idx="19"/>
          </p:nvPr>
        </p:nvSpPr>
        <p:spPr/>
        <p:txBody>
          <a:bodyPr/>
          <a:lstStyle/>
          <a:p>
            <a:fld id="{F533F2EC-D1F3-4C6E-AF64-91BF8E3776E7}" type="datetimeFigureOut">
              <a:rPr lang="it-IT" smtClean="0"/>
              <a:pPr/>
              <a:t>21/10/2016</a:t>
            </a:fld>
            <a:endParaRPr lang="it-IT"/>
          </a:p>
        </p:txBody>
      </p:sp>
      <p:sp>
        <p:nvSpPr>
          <p:cNvPr id="14" name="Segnaposto piè di pagina 13"/>
          <p:cNvSpPr>
            <a:spLocks noGrp="1"/>
          </p:cNvSpPr>
          <p:nvPr>
            <p:ph type="ftr" sz="quarter" idx="20"/>
          </p:nvPr>
        </p:nvSpPr>
        <p:spPr/>
        <p:txBody>
          <a:bodyPr/>
          <a:lstStyle/>
          <a:p>
            <a:endParaRPr lang="it-IT"/>
          </a:p>
        </p:txBody>
      </p:sp>
      <p:sp>
        <p:nvSpPr>
          <p:cNvPr id="13" name="Segnaposto testo 12"/>
          <p:cNvSpPr>
            <a:spLocks noGrp="1"/>
          </p:cNvSpPr>
          <p:nvPr>
            <p:ph type="body" sz="quarter" idx="21" hasCustomPrompt="1"/>
          </p:nvPr>
        </p:nvSpPr>
        <p:spPr>
          <a:xfrm>
            <a:off x="540000" y="1260000"/>
            <a:ext cx="8045200" cy="4924900"/>
          </a:xfrm>
          <a:prstGeom prst="rect">
            <a:avLst/>
          </a:prstGeom>
        </p:spPr>
        <p:txBody>
          <a:bodyPr vert="horz" lIns="0" tIns="0" rIns="0" bIns="0"/>
          <a:lstStyle>
            <a:lvl1pPr marL="284400" indent="-284400">
              <a:spcBef>
                <a:spcPts val="432"/>
              </a:spcBef>
              <a:buSzPct val="120000"/>
              <a:buFont typeface="Wingdings" charset="2"/>
              <a:buChar char="§"/>
              <a:defRPr sz="1800">
                <a:solidFill>
                  <a:schemeClr val="accent2"/>
                </a:solidFill>
              </a:defRPr>
            </a:lvl1pPr>
            <a:lvl2pPr>
              <a:spcBef>
                <a:spcPts val="384"/>
              </a:spcBef>
              <a:buSzPct val="100000"/>
              <a:buFont typeface="Arial"/>
              <a:buChar char="●"/>
              <a:defRPr sz="1600" baseline="0">
                <a:solidFill>
                  <a:schemeClr val="accent2"/>
                </a:solidFill>
              </a:defRPr>
            </a:lvl2pPr>
            <a:lvl3pPr marL="1198800" indent="-284400">
              <a:spcBef>
                <a:spcPts val="336"/>
              </a:spcBef>
              <a:buSzPct val="70000"/>
              <a:buFont typeface="Lucida Grande"/>
              <a:buChar char="▲"/>
              <a:defRPr sz="1400">
                <a:solidFill>
                  <a:schemeClr val="accent2"/>
                </a:solidFill>
              </a:defRPr>
            </a:lvl3pPr>
            <a:lvl4pPr marL="1544400" indent="-252000">
              <a:spcBef>
                <a:spcPts val="288"/>
              </a:spcBef>
              <a:buSzPct val="110000"/>
              <a:buFont typeface="Arial Bold Italic"/>
              <a:buChar char="□"/>
              <a:defRPr sz="1200" baseline="0">
                <a:solidFill>
                  <a:schemeClr val="accent2"/>
                </a:solidFill>
              </a:defRPr>
            </a:lvl4pPr>
            <a:lvl5pPr marL="2001600" indent="-252000">
              <a:spcBef>
                <a:spcPts val="600"/>
              </a:spcBef>
              <a:buSzPct val="130000"/>
              <a:buFont typeface="Arial"/>
              <a:buChar char="○"/>
              <a:defRPr sz="1200" baseline="0">
                <a:solidFill>
                  <a:schemeClr val="accent2"/>
                </a:solidFill>
              </a:defRPr>
            </a:lvl5pPr>
          </a:lstStyle>
          <a:p>
            <a:pPr lvl="0"/>
            <a:r>
              <a:rPr lang="it-IT" dirty="0" smtClean="0"/>
              <a:t>First </a:t>
            </a:r>
            <a:r>
              <a:rPr lang="it-IT" dirty="0" err="1" smtClean="0"/>
              <a:t>level</a:t>
            </a:r>
            <a:endParaRPr lang="it-IT" dirty="0" smtClean="0"/>
          </a:p>
          <a:p>
            <a:pPr lvl="1"/>
            <a:r>
              <a:rPr lang="it-IT" dirty="0" err="1" smtClean="0"/>
              <a:t>Second</a:t>
            </a:r>
            <a:r>
              <a:rPr lang="it-IT" dirty="0" smtClean="0"/>
              <a:t> </a:t>
            </a:r>
            <a:r>
              <a:rPr lang="it-IT" dirty="0" err="1" smtClean="0"/>
              <a:t>level</a:t>
            </a:r>
            <a:endParaRPr lang="it-IT" dirty="0" smtClean="0"/>
          </a:p>
          <a:p>
            <a:pPr lvl="2"/>
            <a:r>
              <a:rPr lang="it-IT" dirty="0" err="1" smtClean="0"/>
              <a:t>Third</a:t>
            </a:r>
            <a:r>
              <a:rPr lang="it-IT" dirty="0" smtClean="0"/>
              <a:t>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it-IT" dirty="0"/>
          </a:p>
        </p:txBody>
      </p:sp>
    </p:spTree>
    <p:extLst>
      <p:ext uri="{BB962C8B-B14F-4D97-AF65-F5344CB8AC3E}">
        <p14:creationId xmlns:p14="http://schemas.microsoft.com/office/powerpoint/2010/main" val="33776721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7" name="Segnaposto testo 4"/>
          <p:cNvSpPr>
            <a:spLocks noGrp="1"/>
          </p:cNvSpPr>
          <p:nvPr>
            <p:ph type="body" sz="quarter" idx="16" hasCustomPrompt="1"/>
          </p:nvPr>
        </p:nvSpPr>
        <p:spPr>
          <a:xfrm>
            <a:off x="540000" y="5692300"/>
            <a:ext cx="3708000" cy="619600"/>
          </a:xfrm>
          <a:prstGeom prst="rect">
            <a:avLst/>
          </a:prstGeom>
        </p:spPr>
        <p:txBody>
          <a:bodyPr vert="horz" lIns="0" tIns="0" rIns="0" bIns="0" anchor="t" anchorCtr="0"/>
          <a:lstStyle>
            <a:lvl1pPr marL="0" indent="0" algn="l">
              <a:lnSpc>
                <a:spcPts val="1000"/>
              </a:lnSpc>
              <a:spcBef>
                <a:spcPts val="0"/>
              </a:spcBef>
              <a:buNone/>
              <a:defRPr sz="700" b="0" i="0" u="none" kern="1200" baseline="0">
                <a:solidFill>
                  <a:schemeClr val="accent2"/>
                </a:solidFill>
                <a:uFill>
                  <a:solidFill>
                    <a:srgbClr val="291C1D"/>
                  </a:solidFill>
                </a:uFill>
                <a:latin typeface="+mn-lt"/>
                <a:ea typeface="Adobe 仿宋 Std R"/>
              </a:defRPr>
            </a:lvl1pPr>
          </a:lstStyle>
          <a:p>
            <a:pPr lvl="0"/>
            <a:r>
              <a:rPr lang="it-IT" dirty="0" smtClean="0"/>
              <a:t>Note</a:t>
            </a:r>
          </a:p>
          <a:p>
            <a:pPr lvl="0"/>
            <a:r>
              <a:rPr lang="it-IT" dirty="0" smtClean="0"/>
              <a:t>(1) Include expense incurred in relation to sale of receivables, committed lines fees, hedges</a:t>
            </a:r>
          </a:p>
          <a:p>
            <a:pPr lvl="0"/>
            <a:r>
              <a:rPr lang="it-IT" dirty="0" smtClean="0"/>
              <a:t>(2) Net of charges on sales of receivables intersegment and floor plan fees</a:t>
            </a:r>
          </a:p>
          <a:p>
            <a:pPr lvl="0"/>
            <a:r>
              <a:rPr lang="it-IT" dirty="0" smtClean="0"/>
              <a:t>(3) Excluding derivatives fair values</a:t>
            </a:r>
          </a:p>
        </p:txBody>
      </p:sp>
      <p:sp>
        <p:nvSpPr>
          <p:cNvPr id="9" name="Segnaposto testo 4"/>
          <p:cNvSpPr>
            <a:spLocks noGrp="1"/>
          </p:cNvSpPr>
          <p:nvPr>
            <p:ph type="body" sz="quarter" idx="14" hasCustomPrompt="1"/>
          </p:nvPr>
        </p:nvSpPr>
        <p:spPr>
          <a:xfrm>
            <a:off x="540000" y="205400"/>
            <a:ext cx="6055533" cy="322075"/>
          </a:xfrm>
          <a:prstGeom prst="rect">
            <a:avLst/>
          </a:prstGeom>
        </p:spPr>
        <p:txBody>
          <a:bodyPr vert="horz" lIns="0" tIns="0" rIns="0" bIns="0" anchor="ctr" anchorCtr="0"/>
          <a:lstStyle>
            <a:lvl1pPr marL="0" indent="0" algn="l">
              <a:lnSpc>
                <a:spcPts val="2200"/>
              </a:lnSpc>
              <a:spcBef>
                <a:spcPts val="0"/>
              </a:spcBef>
              <a:buNone/>
              <a:defRPr sz="2200" b="1" i="0" u="none" kern="1200" baseline="0">
                <a:solidFill>
                  <a:schemeClr val="accent1"/>
                </a:solidFill>
                <a:uFill>
                  <a:solidFill>
                    <a:srgbClr val="291C1D"/>
                  </a:solidFill>
                </a:uFill>
                <a:latin typeface="+mn-lt"/>
                <a:ea typeface="Adobe 仿宋 Std R"/>
              </a:defRPr>
            </a:lvl1pPr>
          </a:lstStyle>
          <a:p>
            <a:pPr lvl="0"/>
            <a:r>
              <a:rPr lang="it-IT" dirty="0" smtClean="0"/>
              <a:t>Title here</a:t>
            </a:r>
            <a:endParaRPr lang="it-IT" dirty="0"/>
          </a:p>
        </p:txBody>
      </p:sp>
      <p:sp>
        <p:nvSpPr>
          <p:cNvPr id="11" name="Segnaposto piè di pagina 4"/>
          <p:cNvSpPr>
            <a:spLocks noGrp="1"/>
          </p:cNvSpPr>
          <p:nvPr>
            <p:ph type="ftr" sz="quarter" idx="3"/>
          </p:nvPr>
        </p:nvSpPr>
        <p:spPr>
          <a:xfrm>
            <a:off x="540000" y="6588000"/>
            <a:ext cx="3777004" cy="234131"/>
          </a:xfrm>
          <a:prstGeom prst="rect">
            <a:avLst/>
          </a:prstGeom>
        </p:spPr>
        <p:txBody>
          <a:bodyPr vert="horz" wrap="none" lIns="0" tIns="0" rIns="0" bIns="0" rtlCol="0" anchor="t" anchorCtr="0"/>
          <a:lstStyle>
            <a:lvl1pPr algn="l">
              <a:defRPr sz="800" baseline="0">
                <a:solidFill>
                  <a:schemeClr val="accent2"/>
                </a:solidFill>
                <a:latin typeface="+mn-lt"/>
              </a:defRPr>
            </a:lvl1pPr>
          </a:lstStyle>
          <a:p>
            <a:endParaRPr lang="it-IT"/>
          </a:p>
        </p:txBody>
      </p:sp>
      <p:sp>
        <p:nvSpPr>
          <p:cNvPr id="8" name="Segnaposto testo 4"/>
          <p:cNvSpPr>
            <a:spLocks noGrp="1"/>
          </p:cNvSpPr>
          <p:nvPr>
            <p:ph type="body" sz="quarter" idx="19" hasCustomPrompt="1"/>
          </p:nvPr>
        </p:nvSpPr>
        <p:spPr>
          <a:xfrm>
            <a:off x="4858000" y="5692300"/>
            <a:ext cx="3708000" cy="619600"/>
          </a:xfrm>
          <a:prstGeom prst="rect">
            <a:avLst/>
          </a:prstGeom>
        </p:spPr>
        <p:txBody>
          <a:bodyPr vert="horz" lIns="0" tIns="0" rIns="0" bIns="0" anchor="t" anchorCtr="0"/>
          <a:lstStyle>
            <a:lvl1pPr marL="0" indent="0" algn="l">
              <a:lnSpc>
                <a:spcPts val="1000"/>
              </a:lnSpc>
              <a:spcBef>
                <a:spcPts val="0"/>
              </a:spcBef>
              <a:buNone/>
              <a:defRPr sz="700" b="0" i="0" u="none" kern="1200" baseline="0">
                <a:solidFill>
                  <a:schemeClr val="accent2"/>
                </a:solidFill>
                <a:uFill>
                  <a:solidFill>
                    <a:srgbClr val="291C1D"/>
                  </a:solidFill>
                </a:uFill>
                <a:latin typeface="+mn-lt"/>
                <a:ea typeface="Adobe 仿宋 Std R"/>
              </a:defRPr>
            </a:lvl1pPr>
          </a:lstStyle>
          <a:p>
            <a:pPr lvl="0"/>
            <a:r>
              <a:rPr lang="it-IT" dirty="0" smtClean="0"/>
              <a:t>(4) Include FX gain/losses, interest cost capitalized (IAS23), bank fees and other financial charges Numbers may not add due to rounding</a:t>
            </a:r>
          </a:p>
        </p:txBody>
      </p:sp>
      <p:sp>
        <p:nvSpPr>
          <p:cNvPr id="14" name="Segnaposto tabella 13"/>
          <p:cNvSpPr>
            <a:spLocks noGrp="1"/>
          </p:cNvSpPr>
          <p:nvPr>
            <p:ph type="tbl" sz="quarter" idx="21" hasCustomPrompt="1"/>
          </p:nvPr>
        </p:nvSpPr>
        <p:spPr>
          <a:xfrm>
            <a:off x="512763" y="1080000"/>
            <a:ext cx="3995737" cy="4389437"/>
          </a:xfrm>
          <a:prstGeom prst="rect">
            <a:avLst/>
          </a:prstGeom>
        </p:spPr>
        <p:txBody>
          <a:bodyPr vert="horz"/>
          <a:lstStyle>
            <a:lvl1pPr>
              <a:buFontTx/>
              <a:buNone/>
              <a:defRPr sz="1800" baseline="0">
                <a:solidFill>
                  <a:schemeClr val="accent2"/>
                </a:solidFill>
                <a:latin typeface="+mn-lt"/>
              </a:defRPr>
            </a:lvl1pPr>
          </a:lstStyle>
          <a:p>
            <a:r>
              <a:rPr lang="it-IT"/>
              <a:t>Click on the icon to insert a table</a:t>
            </a:r>
          </a:p>
        </p:txBody>
      </p:sp>
      <p:sp>
        <p:nvSpPr>
          <p:cNvPr id="15" name="Segnaposto tabella 13"/>
          <p:cNvSpPr>
            <a:spLocks noGrp="1"/>
          </p:cNvSpPr>
          <p:nvPr>
            <p:ph type="tbl" sz="quarter" idx="22" hasCustomPrompt="1"/>
          </p:nvPr>
        </p:nvSpPr>
        <p:spPr>
          <a:xfrm>
            <a:off x="4564063" y="1080000"/>
            <a:ext cx="3995737" cy="4389437"/>
          </a:xfrm>
          <a:prstGeom prst="rect">
            <a:avLst/>
          </a:prstGeom>
        </p:spPr>
        <p:txBody>
          <a:bodyPr vert="horz"/>
          <a:lstStyle>
            <a:lvl1pPr>
              <a:buFontTx/>
              <a:buNone/>
              <a:defRPr sz="1800" baseline="0">
                <a:solidFill>
                  <a:schemeClr val="accent2"/>
                </a:solidFill>
                <a:latin typeface="+mn-lt"/>
              </a:defRPr>
            </a:lvl1pPr>
          </a:lstStyle>
          <a:p>
            <a:r>
              <a:rPr lang="it-IT"/>
              <a:t>Click on the icon to insert a table</a:t>
            </a:r>
          </a:p>
        </p:txBody>
      </p:sp>
      <p:sp>
        <p:nvSpPr>
          <p:cNvPr id="10" name="Segnaposto numero diapositiva 6"/>
          <p:cNvSpPr>
            <a:spLocks noGrp="1"/>
          </p:cNvSpPr>
          <p:nvPr>
            <p:ph type="sldNum" sz="quarter" idx="4"/>
          </p:nvPr>
        </p:nvSpPr>
        <p:spPr>
          <a:xfrm>
            <a:off x="8451450" y="6588000"/>
            <a:ext cx="320558" cy="199598"/>
          </a:xfrm>
          <a:prstGeom prst="rect">
            <a:avLst/>
          </a:prstGeom>
        </p:spPr>
        <p:txBody>
          <a:bodyPr vert="horz" lIns="0" tIns="0" rIns="0" bIns="0" rtlCol="0" anchor="t" anchorCtr="0"/>
          <a:lstStyle>
            <a:lvl1pPr algn="l">
              <a:defRPr sz="800" baseline="0">
                <a:solidFill>
                  <a:schemeClr val="accent2"/>
                </a:solidFill>
                <a:latin typeface="+mn-lt"/>
              </a:defRPr>
            </a:lvl1pPr>
          </a:lstStyle>
          <a:p>
            <a:fld id="{77FEF504-ACEE-4FAB-8369-29035642D964}" type="slidenum">
              <a:rPr lang="it-IT" smtClean="0"/>
              <a:pPr/>
              <a:t>‹N›</a:t>
            </a:fld>
            <a:endParaRPr lang="it-IT"/>
          </a:p>
        </p:txBody>
      </p:sp>
      <p:sp>
        <p:nvSpPr>
          <p:cNvPr id="16" name="Segnaposto data 8"/>
          <p:cNvSpPr>
            <a:spLocks noGrp="1"/>
          </p:cNvSpPr>
          <p:nvPr>
            <p:ph type="dt" sz="half" idx="2"/>
          </p:nvPr>
        </p:nvSpPr>
        <p:spPr>
          <a:xfrm>
            <a:off x="6611393" y="6588000"/>
            <a:ext cx="1420768" cy="206531"/>
          </a:xfrm>
          <a:prstGeom prst="rect">
            <a:avLst/>
          </a:prstGeom>
        </p:spPr>
        <p:txBody>
          <a:bodyPr vert="horz" lIns="0" tIns="0" rIns="0" bIns="0" rtlCol="0" anchor="t" anchorCtr="0"/>
          <a:lstStyle>
            <a:lvl1pPr algn="r">
              <a:defRPr sz="800" baseline="0">
                <a:solidFill>
                  <a:schemeClr val="accent2"/>
                </a:solidFill>
                <a:latin typeface="+mn-lt"/>
              </a:defRPr>
            </a:lvl1pPr>
          </a:lstStyle>
          <a:p>
            <a:fld id="{F533F2EC-D1F3-4C6E-AF64-91BF8E3776E7}" type="datetimeFigureOut">
              <a:rPr lang="it-IT" smtClean="0"/>
              <a:pPr/>
              <a:t>21/10/2016</a:t>
            </a:fld>
            <a:endParaRPr lang="it-IT"/>
          </a:p>
        </p:txBody>
      </p:sp>
    </p:spTree>
    <p:extLst>
      <p:ext uri="{BB962C8B-B14F-4D97-AF65-F5344CB8AC3E}">
        <p14:creationId xmlns:p14="http://schemas.microsoft.com/office/powerpoint/2010/main" val="29421600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RAPH">
    <p:spTree>
      <p:nvGrpSpPr>
        <p:cNvPr id="1" name=""/>
        <p:cNvGrpSpPr/>
        <p:nvPr/>
      </p:nvGrpSpPr>
      <p:grpSpPr>
        <a:xfrm>
          <a:off x="0" y="0"/>
          <a:ext cx="0" cy="0"/>
          <a:chOff x="0" y="0"/>
          <a:chExt cx="0" cy="0"/>
        </a:xfrm>
      </p:grpSpPr>
      <p:sp>
        <p:nvSpPr>
          <p:cNvPr id="9" name="Segnaposto testo 4"/>
          <p:cNvSpPr>
            <a:spLocks noGrp="1"/>
          </p:cNvSpPr>
          <p:nvPr>
            <p:ph type="body" sz="quarter" idx="14" hasCustomPrompt="1"/>
          </p:nvPr>
        </p:nvSpPr>
        <p:spPr>
          <a:xfrm>
            <a:off x="540000" y="205400"/>
            <a:ext cx="6055533" cy="322075"/>
          </a:xfrm>
          <a:prstGeom prst="rect">
            <a:avLst/>
          </a:prstGeom>
        </p:spPr>
        <p:txBody>
          <a:bodyPr vert="horz" lIns="0" tIns="0" rIns="0" bIns="0" anchor="ctr" anchorCtr="0"/>
          <a:lstStyle>
            <a:lvl1pPr marL="0" indent="0" algn="l">
              <a:lnSpc>
                <a:spcPts val="2200"/>
              </a:lnSpc>
              <a:spcBef>
                <a:spcPts val="0"/>
              </a:spcBef>
              <a:buNone/>
              <a:defRPr sz="2200" b="1" i="0" u="none" kern="1200" baseline="0">
                <a:solidFill>
                  <a:schemeClr val="accent1"/>
                </a:solidFill>
                <a:uFill>
                  <a:solidFill>
                    <a:srgbClr val="291C1D"/>
                  </a:solidFill>
                </a:uFill>
                <a:latin typeface="+mn-lt"/>
                <a:ea typeface="Adobe 仿宋 Std R"/>
              </a:defRPr>
            </a:lvl1pPr>
          </a:lstStyle>
          <a:p>
            <a:pPr lvl="0"/>
            <a:r>
              <a:rPr lang="it-IT" dirty="0" smtClean="0"/>
              <a:t>Title here</a:t>
            </a:r>
            <a:endParaRPr lang="it-IT" dirty="0"/>
          </a:p>
        </p:txBody>
      </p:sp>
      <p:sp>
        <p:nvSpPr>
          <p:cNvPr id="11" name="Segnaposto piè di pagina 4"/>
          <p:cNvSpPr>
            <a:spLocks noGrp="1"/>
          </p:cNvSpPr>
          <p:nvPr>
            <p:ph type="ftr" sz="quarter" idx="3"/>
          </p:nvPr>
        </p:nvSpPr>
        <p:spPr>
          <a:xfrm>
            <a:off x="540000" y="6588000"/>
            <a:ext cx="3777004" cy="234131"/>
          </a:xfrm>
          <a:prstGeom prst="rect">
            <a:avLst/>
          </a:prstGeom>
        </p:spPr>
        <p:txBody>
          <a:bodyPr vert="horz" wrap="none" lIns="0" tIns="0" rIns="0" bIns="0" rtlCol="0" anchor="t" anchorCtr="0"/>
          <a:lstStyle>
            <a:lvl1pPr algn="l">
              <a:defRPr sz="800" baseline="0">
                <a:solidFill>
                  <a:schemeClr val="accent2"/>
                </a:solidFill>
                <a:latin typeface="+mn-lt"/>
              </a:defRPr>
            </a:lvl1pPr>
          </a:lstStyle>
          <a:p>
            <a:endParaRPr lang="it-IT"/>
          </a:p>
        </p:txBody>
      </p:sp>
      <p:sp>
        <p:nvSpPr>
          <p:cNvPr id="10" name="Segnaposto testo 4"/>
          <p:cNvSpPr>
            <a:spLocks noGrp="1"/>
          </p:cNvSpPr>
          <p:nvPr>
            <p:ph type="body" sz="quarter" idx="18" hasCustomPrompt="1"/>
          </p:nvPr>
        </p:nvSpPr>
        <p:spPr>
          <a:xfrm>
            <a:off x="540000" y="1259999"/>
            <a:ext cx="3549400" cy="4860000"/>
          </a:xfrm>
          <a:prstGeom prst="rect">
            <a:avLst/>
          </a:prstGeom>
        </p:spPr>
        <p:txBody>
          <a:bodyPr vert="horz" lIns="0" tIns="0" rIns="0" bIns="0" anchor="t" anchorCtr="0"/>
          <a:lstStyle>
            <a:lvl1pPr marL="198000" indent="-180000" algn="l">
              <a:lnSpc>
                <a:spcPts val="1700"/>
              </a:lnSpc>
              <a:spcBef>
                <a:spcPts val="0"/>
              </a:spcBef>
              <a:spcAft>
                <a:spcPts val="1200"/>
              </a:spcAft>
              <a:buFont typeface="Arial"/>
              <a:buChar char="•"/>
              <a:defRPr sz="1300" b="1" i="0" u="none" kern="1200" baseline="0">
                <a:solidFill>
                  <a:schemeClr val="accent3"/>
                </a:solidFill>
                <a:uFill>
                  <a:solidFill>
                    <a:srgbClr val="291C1D"/>
                  </a:solidFill>
                </a:uFill>
                <a:latin typeface="+mn-lt"/>
                <a:ea typeface="Adobe 仿宋 Std R"/>
              </a:defRPr>
            </a:lvl1pPr>
          </a:lstStyle>
          <a:p>
            <a:pPr lvl="0"/>
            <a:r>
              <a:rPr lang="it-IT" dirty="0" smtClean="0"/>
              <a:t>Bullet text here</a:t>
            </a:r>
          </a:p>
        </p:txBody>
      </p:sp>
      <p:sp>
        <p:nvSpPr>
          <p:cNvPr id="16" name="Segnaposto testo 4"/>
          <p:cNvSpPr>
            <a:spLocks noGrp="1"/>
          </p:cNvSpPr>
          <p:nvPr>
            <p:ph type="body" sz="quarter" idx="19" hasCustomPrompt="1"/>
          </p:nvPr>
        </p:nvSpPr>
        <p:spPr>
          <a:xfrm>
            <a:off x="540000" y="738800"/>
            <a:ext cx="6055533" cy="322075"/>
          </a:xfrm>
          <a:prstGeom prst="rect">
            <a:avLst/>
          </a:prstGeom>
        </p:spPr>
        <p:txBody>
          <a:bodyPr vert="horz" lIns="0" tIns="0" rIns="0" bIns="0" anchor="t" anchorCtr="0"/>
          <a:lstStyle>
            <a:lvl1pPr marL="0" indent="0" algn="l">
              <a:lnSpc>
                <a:spcPts val="1400"/>
              </a:lnSpc>
              <a:spcBef>
                <a:spcPts val="0"/>
              </a:spcBef>
              <a:buNone/>
              <a:defRPr sz="1400" b="0" i="0" u="none" kern="1200" baseline="0">
                <a:solidFill>
                  <a:schemeClr val="accent2"/>
                </a:solidFill>
                <a:uFill>
                  <a:solidFill>
                    <a:srgbClr val="291C1D"/>
                  </a:solidFill>
                </a:uFill>
                <a:latin typeface="+mn-lt"/>
                <a:ea typeface="Adobe 仿宋 Std R"/>
              </a:defRPr>
            </a:lvl1pPr>
          </a:lstStyle>
          <a:p>
            <a:pPr lvl="0"/>
            <a:r>
              <a:rPr lang="it-IT" dirty="0" smtClean="0"/>
              <a:t>Subtitle here</a:t>
            </a:r>
            <a:endParaRPr lang="it-IT" dirty="0"/>
          </a:p>
        </p:txBody>
      </p:sp>
      <p:sp>
        <p:nvSpPr>
          <p:cNvPr id="17" name="Segnaposto grafico 7"/>
          <p:cNvSpPr>
            <a:spLocks noGrp="1"/>
          </p:cNvSpPr>
          <p:nvPr>
            <p:ph type="chart" sz="quarter" idx="16" hasCustomPrompt="1"/>
          </p:nvPr>
        </p:nvSpPr>
        <p:spPr>
          <a:xfrm>
            <a:off x="4292598" y="1256248"/>
            <a:ext cx="4428070" cy="4865151"/>
          </a:xfrm>
          <a:prstGeom prst="rect">
            <a:avLst/>
          </a:prstGeom>
        </p:spPr>
        <p:txBody>
          <a:bodyPr vert="horz"/>
          <a:lstStyle>
            <a:lvl1pPr>
              <a:buFontTx/>
              <a:buNone/>
              <a:defRPr sz="1800" baseline="0">
                <a:solidFill>
                  <a:schemeClr val="accent2"/>
                </a:solidFill>
                <a:latin typeface="+mn-lt"/>
              </a:defRPr>
            </a:lvl1pPr>
          </a:lstStyle>
          <a:p>
            <a:r>
              <a:rPr lang="it-IT"/>
              <a:t>click on the icon to insert a graph</a:t>
            </a:r>
          </a:p>
        </p:txBody>
      </p:sp>
      <p:sp>
        <p:nvSpPr>
          <p:cNvPr id="14" name="Segnaposto numero diapositiva 6"/>
          <p:cNvSpPr>
            <a:spLocks noGrp="1"/>
          </p:cNvSpPr>
          <p:nvPr>
            <p:ph type="sldNum" sz="quarter" idx="4"/>
          </p:nvPr>
        </p:nvSpPr>
        <p:spPr>
          <a:xfrm>
            <a:off x="8451450" y="6588000"/>
            <a:ext cx="320558" cy="199598"/>
          </a:xfrm>
          <a:prstGeom prst="rect">
            <a:avLst/>
          </a:prstGeom>
        </p:spPr>
        <p:txBody>
          <a:bodyPr vert="horz" lIns="0" tIns="0" rIns="0" bIns="0" rtlCol="0" anchor="t" anchorCtr="0"/>
          <a:lstStyle>
            <a:lvl1pPr algn="l">
              <a:defRPr sz="800" baseline="0">
                <a:solidFill>
                  <a:schemeClr val="accent2"/>
                </a:solidFill>
                <a:latin typeface="+mn-lt"/>
              </a:defRPr>
            </a:lvl1pPr>
          </a:lstStyle>
          <a:p>
            <a:fld id="{77FEF504-ACEE-4FAB-8369-29035642D964}" type="slidenum">
              <a:rPr lang="it-IT" smtClean="0"/>
              <a:pPr/>
              <a:t>‹N›</a:t>
            </a:fld>
            <a:endParaRPr lang="it-IT"/>
          </a:p>
        </p:txBody>
      </p:sp>
      <p:sp>
        <p:nvSpPr>
          <p:cNvPr id="15" name="Segnaposto data 8"/>
          <p:cNvSpPr>
            <a:spLocks noGrp="1"/>
          </p:cNvSpPr>
          <p:nvPr>
            <p:ph type="dt" sz="half" idx="2"/>
          </p:nvPr>
        </p:nvSpPr>
        <p:spPr>
          <a:xfrm>
            <a:off x="6611393" y="6588000"/>
            <a:ext cx="1420768" cy="206531"/>
          </a:xfrm>
          <a:prstGeom prst="rect">
            <a:avLst/>
          </a:prstGeom>
        </p:spPr>
        <p:txBody>
          <a:bodyPr vert="horz" lIns="0" tIns="0" rIns="0" bIns="0" rtlCol="0" anchor="t" anchorCtr="0"/>
          <a:lstStyle>
            <a:lvl1pPr algn="r">
              <a:defRPr sz="800" baseline="0">
                <a:solidFill>
                  <a:schemeClr val="accent2"/>
                </a:solidFill>
                <a:latin typeface="+mn-lt"/>
              </a:defRPr>
            </a:lvl1pPr>
          </a:lstStyle>
          <a:p>
            <a:fld id="{F533F2EC-D1F3-4C6E-AF64-91BF8E3776E7}" type="datetimeFigureOut">
              <a:rPr lang="it-IT" smtClean="0"/>
              <a:pPr/>
              <a:t>21/10/2016</a:t>
            </a:fld>
            <a:endParaRPr lang="it-IT"/>
          </a:p>
        </p:txBody>
      </p:sp>
    </p:spTree>
    <p:extLst>
      <p:ext uri="{BB962C8B-B14F-4D97-AF65-F5344CB8AC3E}">
        <p14:creationId xmlns:p14="http://schemas.microsoft.com/office/powerpoint/2010/main" val="11732619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533F2EC-D1F3-4C6E-AF64-91BF8E3776E7}"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5A8A3C-60F6-416E-8CEC-AF23FD7E139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3.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 name="Rettangolo 31"/>
          <p:cNvSpPr/>
          <p:nvPr/>
        </p:nvSpPr>
        <p:spPr>
          <a:xfrm>
            <a:off x="0" y="1625600"/>
            <a:ext cx="9144000" cy="4597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FFFFFF"/>
              </a:solidFill>
            </a:endParaRPr>
          </a:p>
        </p:txBody>
      </p:sp>
      <p:pic>
        <p:nvPicPr>
          <p:cNvPr id="33" name="Immagine 32" descr="logo 4.png"/>
          <p:cNvPicPr>
            <a:picLocks noChangeAspect="1"/>
          </p:cNvPicPr>
          <p:nvPr/>
        </p:nvPicPr>
        <p:blipFill>
          <a:blip r:embed="rId4" cstate="print"/>
          <a:stretch>
            <a:fillRect/>
          </a:stretch>
        </p:blipFill>
        <p:spPr>
          <a:xfrm>
            <a:off x="712787" y="503451"/>
            <a:ext cx="1901825" cy="694898"/>
          </a:xfrm>
          <a:prstGeom prst="rect">
            <a:avLst/>
          </a:prstGeom>
        </p:spPr>
      </p:pic>
      <p:pic>
        <p:nvPicPr>
          <p:cNvPr id="4" name="Immagine 3" descr="REGION_EMEA2.png"/>
          <p:cNvPicPr>
            <a:picLocks noChangeAspect="1"/>
          </p:cNvPicPr>
          <p:nvPr/>
        </p:nvPicPr>
        <p:blipFill>
          <a:blip r:embed="rId5" cstate="print"/>
          <a:stretch>
            <a:fillRect/>
          </a:stretch>
        </p:blipFill>
        <p:spPr>
          <a:xfrm>
            <a:off x="930677" y="6388120"/>
            <a:ext cx="627846" cy="304780"/>
          </a:xfrm>
          <a:prstGeom prst="rect">
            <a:avLst/>
          </a:prstGeom>
        </p:spPr>
      </p:pic>
      <p:pic>
        <p:nvPicPr>
          <p:cNvPr id="5" name="Immagine 4" descr="REGION_EMEA.png"/>
          <p:cNvPicPr>
            <a:picLocks noChangeAspect="1"/>
          </p:cNvPicPr>
          <p:nvPr/>
        </p:nvPicPr>
        <p:blipFill>
          <a:blip r:embed="rId6" cstate="print"/>
          <a:stretch>
            <a:fillRect/>
          </a:stretch>
        </p:blipFill>
        <p:spPr>
          <a:xfrm>
            <a:off x="4256178" y="6205263"/>
            <a:ext cx="4644843" cy="640037"/>
          </a:xfrm>
          <a:prstGeom prst="rect">
            <a:avLst/>
          </a:prstGeom>
        </p:spPr>
      </p:pic>
    </p:spTree>
    <p:extLst>
      <p:ext uri="{BB962C8B-B14F-4D97-AF65-F5344CB8AC3E}">
        <p14:creationId xmlns:p14="http://schemas.microsoft.com/office/powerpoint/2010/main" val="4272308816"/>
      </p:ext>
    </p:extLst>
  </p:cSld>
  <p:clrMap bg1="lt1" tx1="dk1" bg2="lt2" tx2="dk2" accent1="accent1" accent2="accent2" accent3="accent3" accent4="accent4" accent5="accent5" accent6="accent6" hlink="hlink" folHlink="folHlink"/>
  <p:sldLayoutIdLst>
    <p:sldLayoutId id="2147483662" r:id="rId1"/>
    <p:sldLayoutId id="2147483663"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4" name="Connettore 1 13"/>
          <p:cNvCxnSpPr/>
          <p:nvPr/>
        </p:nvCxnSpPr>
        <p:spPr>
          <a:xfrm rot="5400000">
            <a:off x="8153408" y="6654800"/>
            <a:ext cx="186266" cy="1588"/>
          </a:xfrm>
          <a:prstGeom prst="line">
            <a:avLst/>
          </a:prstGeom>
          <a:ln w="19050" cmpd="sng">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a:off x="516467" y="658021"/>
            <a:ext cx="8640000" cy="0"/>
          </a:xfrm>
          <a:prstGeom prst="line">
            <a:avLst/>
          </a:prstGeom>
          <a:ln w="1270" cmpd="sng">
            <a:solidFill>
              <a:schemeClr val="accent3"/>
            </a:solidFill>
            <a:prstDash val="solid"/>
          </a:ln>
        </p:spPr>
        <p:style>
          <a:lnRef idx="1">
            <a:schemeClr val="accent1"/>
          </a:lnRef>
          <a:fillRef idx="0">
            <a:schemeClr val="accent1"/>
          </a:fillRef>
          <a:effectRef idx="0">
            <a:schemeClr val="accent1"/>
          </a:effectRef>
          <a:fontRef idx="minor">
            <a:schemeClr val="tx1"/>
          </a:fontRef>
        </p:style>
      </p:cxnSp>
      <p:pic>
        <p:nvPicPr>
          <p:cNvPr id="5" name="Immagine 4" descr="logo 4.png"/>
          <p:cNvPicPr>
            <a:picLocks noChangeAspect="1"/>
          </p:cNvPicPr>
          <p:nvPr/>
        </p:nvPicPr>
        <p:blipFill>
          <a:blip r:embed="rId7" cstate="print"/>
          <a:stretch>
            <a:fillRect/>
          </a:stretch>
        </p:blipFill>
        <p:spPr>
          <a:xfrm>
            <a:off x="7835371" y="200239"/>
            <a:ext cx="958157" cy="350096"/>
          </a:xfrm>
          <a:prstGeom prst="rect">
            <a:avLst/>
          </a:prstGeom>
        </p:spPr>
      </p:pic>
      <p:sp>
        <p:nvSpPr>
          <p:cNvPr id="6" name="Segnaposto piè di pagina 4"/>
          <p:cNvSpPr>
            <a:spLocks noGrp="1"/>
          </p:cNvSpPr>
          <p:nvPr>
            <p:ph type="ftr" sz="quarter" idx="3"/>
          </p:nvPr>
        </p:nvSpPr>
        <p:spPr>
          <a:xfrm>
            <a:off x="540000" y="6588000"/>
            <a:ext cx="3777004" cy="234131"/>
          </a:xfrm>
          <a:prstGeom prst="rect">
            <a:avLst/>
          </a:prstGeom>
        </p:spPr>
        <p:txBody>
          <a:bodyPr vert="horz" wrap="none" lIns="0" tIns="0" rIns="0" bIns="0" rtlCol="0" anchor="t" anchorCtr="0"/>
          <a:lstStyle>
            <a:lvl1pPr algn="l">
              <a:defRPr sz="800" baseline="0">
                <a:solidFill>
                  <a:schemeClr val="accent2"/>
                </a:solidFill>
                <a:latin typeface="+mn-lt"/>
              </a:defRPr>
            </a:lvl1pPr>
          </a:lstStyle>
          <a:p>
            <a:endParaRPr lang="it-IT"/>
          </a:p>
        </p:txBody>
      </p:sp>
      <p:sp>
        <p:nvSpPr>
          <p:cNvPr id="7" name="Segnaposto data 8"/>
          <p:cNvSpPr>
            <a:spLocks noGrp="1"/>
          </p:cNvSpPr>
          <p:nvPr>
            <p:ph type="dt" sz="half" idx="2"/>
          </p:nvPr>
        </p:nvSpPr>
        <p:spPr>
          <a:xfrm>
            <a:off x="6611393" y="6588000"/>
            <a:ext cx="1420768" cy="206531"/>
          </a:xfrm>
          <a:prstGeom prst="rect">
            <a:avLst/>
          </a:prstGeom>
        </p:spPr>
        <p:txBody>
          <a:bodyPr vert="horz" lIns="0" tIns="0" rIns="0" bIns="0" rtlCol="0" anchor="t" anchorCtr="0"/>
          <a:lstStyle>
            <a:lvl1pPr algn="r">
              <a:defRPr sz="800" baseline="0">
                <a:solidFill>
                  <a:schemeClr val="accent2"/>
                </a:solidFill>
                <a:latin typeface="+mn-lt"/>
              </a:defRPr>
            </a:lvl1pPr>
          </a:lstStyle>
          <a:p>
            <a:fld id="{F533F2EC-D1F3-4C6E-AF64-91BF8E3776E7}" type="datetimeFigureOut">
              <a:rPr lang="it-IT" smtClean="0"/>
              <a:pPr/>
              <a:t>21/10/2016</a:t>
            </a:fld>
            <a:endParaRPr lang="it-IT"/>
          </a:p>
        </p:txBody>
      </p:sp>
    </p:spTree>
    <p:extLst>
      <p:ext uri="{BB962C8B-B14F-4D97-AF65-F5344CB8AC3E}">
        <p14:creationId xmlns:p14="http://schemas.microsoft.com/office/powerpoint/2010/main" val="407368399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91B32-2EBC-49E1-8CFA-5E58A4C7995F}" type="datetimeFigureOut">
              <a:rPr lang="it-IT" smtClean="0"/>
              <a:pPr/>
              <a:t>21/10/2016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A8A3C-60F6-416E-8CEC-AF23FD7E139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notesSlide" Target="../notesSlides/notesSlide2.xml"/><Relationship Id="rId7" Type="http://schemas.openxmlformats.org/officeDocument/2006/relationships/image" Target="../media/image8.png"/><Relationship Id="rId2" Type="http://schemas.openxmlformats.org/officeDocument/2006/relationships/slideLayout" Target="../slideLayouts/slideLayout19.xml"/><Relationship Id="rId1" Type="http://schemas.openxmlformats.org/officeDocument/2006/relationships/themeOverride" Target="../theme/themeOverride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notesSlide" Target="../notesSlides/notesSlide3.xml"/><Relationship Id="rId7" Type="http://schemas.openxmlformats.org/officeDocument/2006/relationships/image" Target="../media/image8.png"/><Relationship Id="rId2" Type="http://schemas.openxmlformats.org/officeDocument/2006/relationships/slideLayout" Target="../slideLayouts/slideLayout19.xml"/><Relationship Id="rId1" Type="http://schemas.openxmlformats.org/officeDocument/2006/relationships/themeOverride" Target="../theme/themeOverride3.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2.png"/><Relationship Id="rId4" Type="http://schemas.openxmlformats.org/officeDocument/2006/relationships/image" Target="../media/image5.png"/><Relationship Id="rId9" Type="http://schemas.openxmlformats.org/officeDocument/2006/relationships/image" Target="../media/image11.jpeg"/></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notesSlide" Target="../notesSlides/notesSlide4.xml"/><Relationship Id="rId7" Type="http://schemas.openxmlformats.org/officeDocument/2006/relationships/image" Target="../media/image8.png"/><Relationship Id="rId2" Type="http://schemas.openxmlformats.org/officeDocument/2006/relationships/slideLayout" Target="../slideLayouts/slideLayout19.xml"/><Relationship Id="rId1" Type="http://schemas.openxmlformats.org/officeDocument/2006/relationships/themeOverride" Target="../theme/themeOverride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egnaposto testo 1"/>
          <p:cNvSpPr txBox="1">
            <a:spLocks/>
          </p:cNvSpPr>
          <p:nvPr/>
        </p:nvSpPr>
        <p:spPr>
          <a:xfrm>
            <a:off x="1224960" y="2147959"/>
            <a:ext cx="6849374" cy="2674189"/>
          </a:xfrm>
          <a:prstGeom prst="rect">
            <a:avLst/>
          </a:prstGeom>
        </p:spPr>
        <p:txBody>
          <a:bodyPr vert="horz" lIns="0" tIns="0" rIns="0" bIns="0" anchor="t" anchorCtr="0"/>
          <a:lstStyle/>
          <a:p>
            <a:pPr marR="0" lvl="0" algn="ctr" defTabSz="457200" fontAlgn="auto">
              <a:lnSpc>
                <a:spcPts val="2200"/>
              </a:lnSpc>
              <a:spcAft>
                <a:spcPts val="0"/>
              </a:spcAft>
              <a:buClrTx/>
              <a:buSzTx/>
              <a:tabLst/>
              <a:defRPr/>
            </a:pPr>
            <a:r>
              <a:rPr lang="en-US" sz="1400" b="1" dirty="0">
                <a:solidFill>
                  <a:schemeClr val="bg1"/>
                </a:solidFill>
                <a:uFill>
                  <a:solidFill>
                    <a:srgbClr val="291C1D"/>
                  </a:solidFill>
                </a:uFill>
                <a:ea typeface="Adobe 仿宋 Std R"/>
              </a:rPr>
              <a:t>PROGETTO DI RICERCA</a:t>
            </a:r>
          </a:p>
          <a:p>
            <a:pPr marR="0" lvl="0" algn="ctr" defTabSz="457200" fontAlgn="auto">
              <a:lnSpc>
                <a:spcPts val="2200"/>
              </a:lnSpc>
              <a:spcAft>
                <a:spcPts val="0"/>
              </a:spcAft>
              <a:buClrTx/>
              <a:buSzTx/>
              <a:tabLst/>
              <a:defRPr/>
            </a:pPr>
            <a:r>
              <a:rPr lang="en-US" sz="1400" b="1" dirty="0">
                <a:solidFill>
                  <a:schemeClr val="bg1"/>
                </a:solidFill>
                <a:uFill>
                  <a:solidFill>
                    <a:srgbClr val="291C1D"/>
                  </a:solidFill>
                </a:uFill>
                <a:ea typeface="Adobe 仿宋 Std R"/>
              </a:rPr>
              <a:t>PON03PE_00159_3</a:t>
            </a:r>
          </a:p>
          <a:p>
            <a:pPr marR="0" lvl="0" algn="ctr" defTabSz="457200" fontAlgn="auto">
              <a:lnSpc>
                <a:spcPts val="2200"/>
              </a:lnSpc>
              <a:spcAft>
                <a:spcPts val="0"/>
              </a:spcAft>
              <a:buClrTx/>
              <a:buSzTx/>
              <a:tabLst/>
              <a:defRPr/>
            </a:pPr>
            <a:endParaRPr lang="en-US" sz="1400" b="1" dirty="0">
              <a:solidFill>
                <a:schemeClr val="bg1"/>
              </a:solidFill>
              <a:uFill>
                <a:solidFill>
                  <a:srgbClr val="291C1D"/>
                </a:solidFill>
              </a:uFill>
              <a:ea typeface="Adobe 仿宋 Std R"/>
            </a:endParaRPr>
          </a:p>
          <a:p>
            <a:pPr marR="0" lvl="0" algn="ctr" defTabSz="457200" fontAlgn="auto">
              <a:lnSpc>
                <a:spcPct val="100000"/>
              </a:lnSpc>
              <a:spcAft>
                <a:spcPts val="0"/>
              </a:spcAft>
              <a:buClrTx/>
              <a:buSzTx/>
              <a:tabLst/>
              <a:defRPr/>
            </a:pPr>
            <a:r>
              <a:rPr lang="it-IT" sz="3200" b="1" dirty="0">
                <a:solidFill>
                  <a:schemeClr val="bg1"/>
                </a:solidFill>
                <a:uFill>
                  <a:solidFill>
                    <a:srgbClr val="291C1D"/>
                  </a:solidFill>
                </a:uFill>
                <a:ea typeface="Adobe 仿宋 Std R"/>
              </a:rPr>
              <a:t>“Frontiere della sicurezza automobilistica”</a:t>
            </a:r>
          </a:p>
          <a:p>
            <a:pPr marR="0" lvl="0" algn="ctr" defTabSz="457200" fontAlgn="auto">
              <a:lnSpc>
                <a:spcPct val="100000"/>
              </a:lnSpc>
              <a:spcAft>
                <a:spcPts val="0"/>
              </a:spcAft>
              <a:buClrTx/>
              <a:buSzTx/>
              <a:tabLst/>
              <a:defRPr/>
            </a:pPr>
            <a:r>
              <a:rPr lang="it-IT" sz="3200" b="1" dirty="0">
                <a:solidFill>
                  <a:schemeClr val="bg1"/>
                </a:solidFill>
                <a:uFill>
                  <a:solidFill>
                    <a:srgbClr val="291C1D"/>
                  </a:solidFill>
                </a:uFill>
                <a:ea typeface="Adobe 仿宋 Std R"/>
              </a:rPr>
              <a:t>APPS4SAFETY</a:t>
            </a:r>
          </a:p>
          <a:p>
            <a:pPr marR="0" lvl="0" algn="ctr" defTabSz="457200" fontAlgn="auto">
              <a:lnSpc>
                <a:spcPct val="100000"/>
              </a:lnSpc>
              <a:spcAft>
                <a:spcPts val="0"/>
              </a:spcAft>
              <a:buClrTx/>
              <a:buSzTx/>
              <a:tabLst/>
              <a:defRPr/>
            </a:pPr>
            <a:endParaRPr lang="en-US" sz="1400" b="1" dirty="0">
              <a:solidFill>
                <a:schemeClr val="bg1"/>
              </a:solidFill>
              <a:uFill>
                <a:solidFill>
                  <a:srgbClr val="291C1D"/>
                </a:solidFill>
              </a:uFill>
              <a:ea typeface="Adobe 仿宋 Std R"/>
            </a:endParaRPr>
          </a:p>
        </p:txBody>
      </p:sp>
      <p:pic>
        <p:nvPicPr>
          <p:cNvPr id="7" name="Immagine 6" descr="C:\Users\Flavia\AppData\Local\Microsoft\Windows\INetCache\Content.Word\loghi ridotti.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21329" y="604185"/>
            <a:ext cx="4887175" cy="469727"/>
          </a:xfrm>
          <a:prstGeom prst="rect">
            <a:avLst/>
          </a:prstGeom>
          <a:noFill/>
          <a:ln>
            <a:noFill/>
          </a:ln>
        </p:spPr>
      </p:pic>
      <p:sp>
        <p:nvSpPr>
          <p:cNvPr id="8" name="CasellaDiTesto 7"/>
          <p:cNvSpPr txBox="1"/>
          <p:nvPr/>
        </p:nvSpPr>
        <p:spPr>
          <a:xfrm>
            <a:off x="866898" y="142504"/>
            <a:ext cx="7861464" cy="553998"/>
          </a:xfrm>
          <a:prstGeom prst="rect">
            <a:avLst/>
          </a:prstGeom>
          <a:noFill/>
        </p:spPr>
        <p:txBody>
          <a:bodyPr wrap="square" rtlCol="0">
            <a:spAutoFit/>
          </a:bodyPr>
          <a:lstStyle/>
          <a:p>
            <a:r>
              <a:rPr lang="it-IT" sz="1000" dirty="0" smtClean="0">
                <a:solidFill>
                  <a:schemeClr val="tx2">
                    <a:lumMod val="50000"/>
                    <a:lumOff val="50000"/>
                  </a:schemeClr>
                </a:solidFill>
              </a:rPr>
              <a:t>Avviso n. 713/Ric. del 29/10/2010 - Titolo III - "Creazione di nuovi Distretti e/o nuove Aggregazioni Pubblico - Private "</a:t>
            </a:r>
          </a:p>
          <a:p>
            <a:pPr algn="ctr"/>
            <a:r>
              <a:rPr lang="it-IT" sz="1000" dirty="0" smtClean="0">
                <a:solidFill>
                  <a:schemeClr val="tx2">
                    <a:lumMod val="50000"/>
                    <a:lumOff val="50000"/>
                  </a:schemeClr>
                </a:solidFill>
              </a:rPr>
              <a:t>Intervento di formazione PON03PE_00159_3</a:t>
            </a:r>
          </a:p>
          <a:p>
            <a:endParaRPr lang="it-IT" sz="1000" dirty="0">
              <a:solidFill>
                <a:schemeClr val="tx2">
                  <a:lumMod val="50000"/>
                  <a:lumOff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uppo 13"/>
          <p:cNvGrpSpPr/>
          <p:nvPr/>
        </p:nvGrpSpPr>
        <p:grpSpPr>
          <a:xfrm>
            <a:off x="683568" y="332656"/>
            <a:ext cx="7361758" cy="636266"/>
            <a:chOff x="683568" y="476672"/>
            <a:chExt cx="7361758" cy="852290"/>
          </a:xfrm>
        </p:grpSpPr>
        <p:pic>
          <p:nvPicPr>
            <p:cNvPr id="15" name="Immagine 14"/>
            <p:cNvPicPr/>
            <p:nvPr/>
          </p:nvPicPr>
          <p:blipFill>
            <a:blip r:embed="rId4" cstate="print"/>
            <a:srcRect/>
            <a:stretch>
              <a:fillRect/>
            </a:stretch>
          </p:blipFill>
          <p:spPr bwMode="auto">
            <a:xfrm>
              <a:off x="3563888" y="692696"/>
              <a:ext cx="1250864" cy="600710"/>
            </a:xfrm>
            <a:prstGeom prst="rect">
              <a:avLst/>
            </a:prstGeom>
            <a:noFill/>
          </p:spPr>
        </p:pic>
        <p:pic>
          <p:nvPicPr>
            <p:cNvPr id="16" name="Immagine 1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57717" y="764704"/>
              <a:ext cx="1054443" cy="551935"/>
            </a:xfrm>
            <a:prstGeom prst="rect">
              <a:avLst/>
            </a:prstGeom>
            <a:noFill/>
            <a:ln>
              <a:noFill/>
            </a:ln>
            <a:extLst/>
          </p:spPr>
        </p:pic>
        <p:pic>
          <p:nvPicPr>
            <p:cNvPr id="17" name="Immagine 16"/>
            <p:cNvPicPr/>
            <p:nvPr/>
          </p:nvPicPr>
          <p:blipFill>
            <a:blip r:embed="rId6" cstate="print"/>
            <a:srcRect/>
            <a:stretch>
              <a:fillRect/>
            </a:stretch>
          </p:blipFill>
          <p:spPr bwMode="auto">
            <a:xfrm>
              <a:off x="683568" y="476672"/>
              <a:ext cx="1283816" cy="852290"/>
            </a:xfrm>
            <a:prstGeom prst="rect">
              <a:avLst/>
            </a:prstGeom>
            <a:noFill/>
          </p:spPr>
        </p:pic>
        <p:pic>
          <p:nvPicPr>
            <p:cNvPr id="18" name="Immagine 17" descr="Ministro per la Coesione Territorial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00192" y="973485"/>
              <a:ext cx="1745134" cy="295275"/>
            </a:xfrm>
            <a:prstGeom prst="rect">
              <a:avLst/>
            </a:prstGeom>
            <a:noFill/>
            <a:ln>
              <a:noFill/>
            </a:ln>
          </p:spPr>
        </p:pic>
        <p:pic>
          <p:nvPicPr>
            <p:cNvPr id="19" name="Immagine 18" descr="PAC"/>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95736" y="908720"/>
              <a:ext cx="1013254" cy="369416"/>
            </a:xfrm>
            <a:prstGeom prst="rect">
              <a:avLst/>
            </a:prstGeom>
            <a:noFill/>
            <a:ln>
              <a:noFill/>
            </a:ln>
            <a:extLst/>
          </p:spPr>
        </p:pic>
      </p:grpSp>
      <p:sp>
        <p:nvSpPr>
          <p:cNvPr id="20" name="CasellaDiTesto 19"/>
          <p:cNvSpPr txBox="1"/>
          <p:nvPr/>
        </p:nvSpPr>
        <p:spPr>
          <a:xfrm>
            <a:off x="755576" y="0"/>
            <a:ext cx="7861464" cy="553998"/>
          </a:xfrm>
          <a:prstGeom prst="rect">
            <a:avLst/>
          </a:prstGeom>
          <a:noFill/>
        </p:spPr>
        <p:txBody>
          <a:bodyPr wrap="square" rtlCol="0">
            <a:spAutoFit/>
          </a:bodyPr>
          <a:lstStyle/>
          <a:p>
            <a:r>
              <a:rPr lang="it-IT" sz="1000" dirty="0">
                <a:solidFill>
                  <a:schemeClr val="tx1">
                    <a:lumMod val="50000"/>
                    <a:lumOff val="50000"/>
                  </a:schemeClr>
                </a:solidFill>
                <a:latin typeface="Arial" pitchFamily="34" charset="0"/>
                <a:cs typeface="Arial" pitchFamily="34" charset="0"/>
              </a:rPr>
              <a:t>Avviso n. 713/Ric. del 29/10/2010 - Titolo III - "Creazione di nuovi Distretti e/o nuove Aggregazioni Pubblico - Private "</a:t>
            </a:r>
          </a:p>
          <a:p>
            <a:pPr algn="ctr"/>
            <a:r>
              <a:rPr lang="it-IT" sz="1000" dirty="0">
                <a:solidFill>
                  <a:schemeClr val="tx1">
                    <a:lumMod val="50000"/>
                    <a:lumOff val="50000"/>
                  </a:schemeClr>
                </a:solidFill>
                <a:latin typeface="Arial" pitchFamily="34" charset="0"/>
                <a:cs typeface="Arial" pitchFamily="34" charset="0"/>
              </a:rPr>
              <a:t>Intervento di formazione PON03PE_00159_3</a:t>
            </a:r>
          </a:p>
          <a:p>
            <a:endParaRPr lang="it-IT" sz="1000" dirty="0">
              <a:solidFill>
                <a:schemeClr val="tx1">
                  <a:lumMod val="50000"/>
                  <a:lumOff val="50000"/>
                </a:schemeClr>
              </a:solidFill>
            </a:endParaRPr>
          </a:p>
        </p:txBody>
      </p:sp>
      <p:sp>
        <p:nvSpPr>
          <p:cNvPr id="26" name="CasellaDiTesto 25"/>
          <p:cNvSpPr txBox="1"/>
          <p:nvPr/>
        </p:nvSpPr>
        <p:spPr>
          <a:xfrm>
            <a:off x="611560" y="1196752"/>
            <a:ext cx="4680520" cy="378437"/>
          </a:xfrm>
          <a:prstGeom prst="rect">
            <a:avLst/>
          </a:prstGeom>
          <a:noFill/>
        </p:spPr>
        <p:txBody>
          <a:bodyPr wrap="square" rtlCol="0">
            <a:spAutoFit/>
          </a:bodyPr>
          <a:lstStyle/>
          <a:p>
            <a:pPr defTabSz="457200">
              <a:lnSpc>
                <a:spcPts val="2200"/>
              </a:lnSpc>
            </a:pPr>
            <a:r>
              <a:rPr lang="it-IT" sz="2200" b="1" dirty="0" smtClean="0">
                <a:solidFill>
                  <a:schemeClr val="accent1"/>
                </a:solidFill>
                <a:uFill>
                  <a:solidFill>
                    <a:srgbClr val="291C1D"/>
                  </a:solidFill>
                </a:uFill>
                <a:ea typeface="Adobe 仿宋 Std R"/>
              </a:rPr>
              <a:t>Curriculum Vitae</a:t>
            </a:r>
          </a:p>
        </p:txBody>
      </p:sp>
      <p:grpSp>
        <p:nvGrpSpPr>
          <p:cNvPr id="30" name="Gruppo 29"/>
          <p:cNvGrpSpPr/>
          <p:nvPr/>
        </p:nvGrpSpPr>
        <p:grpSpPr>
          <a:xfrm>
            <a:off x="1187624" y="1556792"/>
            <a:ext cx="7416824" cy="3953475"/>
            <a:chOff x="1187624" y="1556792"/>
            <a:chExt cx="7416824" cy="3953475"/>
          </a:xfrm>
        </p:grpSpPr>
        <p:pic>
          <p:nvPicPr>
            <p:cNvPr id="22" name="Picture 4"/>
            <p:cNvPicPr>
              <a:picLocks noChangeAspect="1" noChangeArrowheads="1"/>
            </p:cNvPicPr>
            <p:nvPr/>
          </p:nvPicPr>
          <p:blipFill>
            <a:blip r:embed="rId9" cstate="print"/>
            <a:srcRect/>
            <a:stretch>
              <a:fillRect/>
            </a:stretch>
          </p:blipFill>
          <p:spPr bwMode="auto">
            <a:xfrm>
              <a:off x="1259633" y="1700808"/>
              <a:ext cx="936104" cy="1199667"/>
            </a:xfrm>
            <a:prstGeom prst="rect">
              <a:avLst/>
            </a:prstGeom>
            <a:solidFill>
              <a:srgbClr val="FFFFFF"/>
            </a:solidFill>
          </p:spPr>
        </p:pic>
        <p:sp>
          <p:nvSpPr>
            <p:cNvPr id="27" name="CasellaDiTesto 26"/>
            <p:cNvSpPr txBox="1"/>
            <p:nvPr/>
          </p:nvSpPr>
          <p:spPr>
            <a:xfrm>
              <a:off x="2267744" y="1556792"/>
              <a:ext cx="6336704" cy="1477328"/>
            </a:xfrm>
            <a:prstGeom prst="rect">
              <a:avLst/>
            </a:prstGeom>
            <a:noFill/>
          </p:spPr>
          <p:txBody>
            <a:bodyPr wrap="square" rtlCol="0">
              <a:spAutoFit/>
            </a:bodyPr>
            <a:lstStyle/>
            <a:p>
              <a:pPr lvl="0" algn="just">
                <a:buSzPts val="1200"/>
              </a:pPr>
              <a:r>
                <a:rPr lang="it-IT" dirty="0" smtClean="0"/>
                <a:t>Rossella Spera (Avellino, 17 Dicembre 1987) ha conseguito con lode la laurea in Ingegneria Biomedica, presso l’Università degli Studi di Napoli Federico II con una tesi dal titolo </a:t>
              </a:r>
              <a:r>
                <a:rPr lang="en-US" i="1" dirty="0" smtClean="0"/>
                <a:t>Human identification via ECG processing: a comparison between a wavelet  approach and temporal-amplitude features classification</a:t>
              </a:r>
              <a:r>
                <a:rPr lang="en-US" dirty="0" smtClean="0"/>
                <a:t>. </a:t>
              </a:r>
              <a:endParaRPr lang="it-IT" dirty="0"/>
            </a:p>
          </p:txBody>
        </p:sp>
        <p:sp>
          <p:nvSpPr>
            <p:cNvPr id="29" name="CasellaDiTesto 28"/>
            <p:cNvSpPr txBox="1"/>
            <p:nvPr/>
          </p:nvSpPr>
          <p:spPr>
            <a:xfrm>
              <a:off x="1187624" y="2924944"/>
              <a:ext cx="7416824" cy="2585323"/>
            </a:xfrm>
            <a:prstGeom prst="rect">
              <a:avLst/>
            </a:prstGeom>
            <a:noFill/>
          </p:spPr>
          <p:txBody>
            <a:bodyPr wrap="square" rtlCol="0">
              <a:spAutoFit/>
            </a:bodyPr>
            <a:lstStyle/>
            <a:p>
              <a:pPr lvl="0" algn="just">
                <a:buSzPts val="1200"/>
              </a:pPr>
              <a:r>
                <a:rPr lang="en-US" dirty="0" smtClean="0"/>
                <a:t>Durante </a:t>
              </a:r>
              <a:r>
                <a:rPr lang="it-IT" dirty="0" smtClean="0"/>
                <a:t>il periodo di stesura della tesi ha studiato e dimostrato l’applicabilità del segnale elettrocardiografico per l’identificazione delle persone, rispetto ai sistemi tradizionali (impronta digitale, voce, iride, ecc. ). Nel gennaio 2014 è stata vincitrice di una borsa di studio inerente al progetto di formazione </a:t>
              </a:r>
              <a:r>
                <a:rPr lang="it-IT" i="1" dirty="0" smtClean="0"/>
                <a:t>“corso di alta formazione in radiobiologia con l’uso di fascio protonico”(PONa3_00424). </a:t>
              </a:r>
              <a:r>
                <a:rPr lang="it-IT" dirty="0" smtClean="0"/>
                <a:t>Inoltre nel maggio 2015 è stata vincitrice di una borsa di studio per il corso di formazione inerente al progetto </a:t>
              </a:r>
              <a:r>
                <a:rPr lang="it-IT" i="1" dirty="0" smtClean="0"/>
                <a:t>APPS4Safety (PON03PE_00159_3)</a:t>
              </a:r>
              <a:r>
                <a:rPr lang="it-IT" dirty="0" smtClean="0"/>
                <a:t> con lo scopo di implementare  scenari di traffico in ambiente MIL per la validazione di sistemi ADAS.</a:t>
              </a: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uppo 13"/>
          <p:cNvGrpSpPr/>
          <p:nvPr/>
        </p:nvGrpSpPr>
        <p:grpSpPr>
          <a:xfrm>
            <a:off x="683568" y="332656"/>
            <a:ext cx="7361758" cy="636266"/>
            <a:chOff x="683568" y="476672"/>
            <a:chExt cx="7361758" cy="852290"/>
          </a:xfrm>
        </p:grpSpPr>
        <p:pic>
          <p:nvPicPr>
            <p:cNvPr id="15" name="Immagine 14"/>
            <p:cNvPicPr/>
            <p:nvPr/>
          </p:nvPicPr>
          <p:blipFill>
            <a:blip r:embed="rId4" cstate="print"/>
            <a:srcRect/>
            <a:stretch>
              <a:fillRect/>
            </a:stretch>
          </p:blipFill>
          <p:spPr bwMode="auto">
            <a:xfrm>
              <a:off x="3563888" y="692696"/>
              <a:ext cx="1250864" cy="600710"/>
            </a:xfrm>
            <a:prstGeom prst="rect">
              <a:avLst/>
            </a:prstGeom>
            <a:noFill/>
          </p:spPr>
        </p:pic>
        <p:pic>
          <p:nvPicPr>
            <p:cNvPr id="16" name="Immagine 1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57717" y="764704"/>
              <a:ext cx="1054443" cy="551935"/>
            </a:xfrm>
            <a:prstGeom prst="rect">
              <a:avLst/>
            </a:prstGeom>
            <a:noFill/>
            <a:ln>
              <a:noFill/>
            </a:ln>
            <a:extLst/>
          </p:spPr>
        </p:pic>
        <p:pic>
          <p:nvPicPr>
            <p:cNvPr id="17" name="Immagine 16"/>
            <p:cNvPicPr/>
            <p:nvPr/>
          </p:nvPicPr>
          <p:blipFill>
            <a:blip r:embed="rId6" cstate="print"/>
            <a:srcRect/>
            <a:stretch>
              <a:fillRect/>
            </a:stretch>
          </p:blipFill>
          <p:spPr bwMode="auto">
            <a:xfrm>
              <a:off x="683568" y="476672"/>
              <a:ext cx="1283816" cy="852290"/>
            </a:xfrm>
            <a:prstGeom prst="rect">
              <a:avLst/>
            </a:prstGeom>
            <a:noFill/>
          </p:spPr>
        </p:pic>
        <p:pic>
          <p:nvPicPr>
            <p:cNvPr id="18" name="Immagine 17" descr="Ministro per la Coesione Territorial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00192" y="973485"/>
              <a:ext cx="1745134" cy="295275"/>
            </a:xfrm>
            <a:prstGeom prst="rect">
              <a:avLst/>
            </a:prstGeom>
            <a:noFill/>
            <a:ln>
              <a:noFill/>
            </a:ln>
          </p:spPr>
        </p:pic>
        <p:pic>
          <p:nvPicPr>
            <p:cNvPr id="19" name="Immagine 18" descr="PAC"/>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95736" y="908720"/>
              <a:ext cx="1013254" cy="369416"/>
            </a:xfrm>
            <a:prstGeom prst="rect">
              <a:avLst/>
            </a:prstGeom>
            <a:noFill/>
            <a:ln>
              <a:noFill/>
            </a:ln>
            <a:extLst/>
          </p:spPr>
        </p:pic>
      </p:grpSp>
      <p:sp>
        <p:nvSpPr>
          <p:cNvPr id="20" name="CasellaDiTesto 19"/>
          <p:cNvSpPr txBox="1"/>
          <p:nvPr/>
        </p:nvSpPr>
        <p:spPr>
          <a:xfrm>
            <a:off x="755576" y="0"/>
            <a:ext cx="7861464" cy="553998"/>
          </a:xfrm>
          <a:prstGeom prst="rect">
            <a:avLst/>
          </a:prstGeom>
          <a:noFill/>
        </p:spPr>
        <p:txBody>
          <a:bodyPr wrap="square" rtlCol="0">
            <a:spAutoFit/>
          </a:bodyPr>
          <a:lstStyle/>
          <a:p>
            <a:r>
              <a:rPr lang="it-IT" sz="1000" dirty="0">
                <a:solidFill>
                  <a:schemeClr val="tx1">
                    <a:lumMod val="50000"/>
                    <a:lumOff val="50000"/>
                  </a:schemeClr>
                </a:solidFill>
                <a:latin typeface="Arial" pitchFamily="34" charset="0"/>
                <a:cs typeface="Arial" pitchFamily="34" charset="0"/>
              </a:rPr>
              <a:t>Avviso n. 713/Ric. del 29/10/2010 - Titolo III - "Creazione di nuovi Distretti e/o nuove Aggregazioni Pubblico - Private "</a:t>
            </a:r>
          </a:p>
          <a:p>
            <a:pPr algn="ctr"/>
            <a:r>
              <a:rPr lang="it-IT" sz="1000" dirty="0">
                <a:solidFill>
                  <a:schemeClr val="tx1">
                    <a:lumMod val="50000"/>
                    <a:lumOff val="50000"/>
                  </a:schemeClr>
                </a:solidFill>
                <a:latin typeface="Arial" pitchFamily="34" charset="0"/>
                <a:cs typeface="Arial" pitchFamily="34" charset="0"/>
              </a:rPr>
              <a:t>Intervento di formazione PON03PE_00159_3</a:t>
            </a:r>
          </a:p>
          <a:p>
            <a:endParaRPr lang="it-IT" sz="1000" dirty="0">
              <a:solidFill>
                <a:schemeClr val="tx1">
                  <a:lumMod val="50000"/>
                  <a:lumOff val="50000"/>
                </a:schemeClr>
              </a:solidFill>
            </a:endParaRPr>
          </a:p>
        </p:txBody>
      </p:sp>
      <p:sp>
        <p:nvSpPr>
          <p:cNvPr id="26" name="CasellaDiTesto 25"/>
          <p:cNvSpPr txBox="1"/>
          <p:nvPr/>
        </p:nvSpPr>
        <p:spPr>
          <a:xfrm>
            <a:off x="611560" y="1196752"/>
            <a:ext cx="4680520" cy="378437"/>
          </a:xfrm>
          <a:prstGeom prst="rect">
            <a:avLst/>
          </a:prstGeom>
          <a:noFill/>
        </p:spPr>
        <p:txBody>
          <a:bodyPr wrap="square" rtlCol="0">
            <a:spAutoFit/>
          </a:bodyPr>
          <a:lstStyle/>
          <a:p>
            <a:pPr defTabSz="457200">
              <a:lnSpc>
                <a:spcPts val="2200"/>
              </a:lnSpc>
            </a:pPr>
            <a:r>
              <a:rPr lang="it-IT" sz="2200" b="1" dirty="0" smtClean="0">
                <a:solidFill>
                  <a:schemeClr val="accent1"/>
                </a:solidFill>
                <a:uFill>
                  <a:solidFill>
                    <a:srgbClr val="291C1D"/>
                  </a:solidFill>
                </a:uFill>
                <a:ea typeface="Adobe 仿宋 Std R"/>
              </a:rPr>
              <a:t>Sommario attività</a:t>
            </a:r>
          </a:p>
        </p:txBody>
      </p:sp>
      <p:grpSp>
        <p:nvGrpSpPr>
          <p:cNvPr id="14" name="Gruppo 13"/>
          <p:cNvGrpSpPr/>
          <p:nvPr/>
        </p:nvGrpSpPr>
        <p:grpSpPr>
          <a:xfrm>
            <a:off x="251520" y="1628800"/>
            <a:ext cx="8064896" cy="4725144"/>
            <a:chOff x="0" y="722929"/>
            <a:chExt cx="8964488" cy="6135071"/>
          </a:xfrm>
        </p:grpSpPr>
        <p:pic>
          <p:nvPicPr>
            <p:cNvPr id="21" name="Picture 4" descr="D:\users\F74027B\Desktop\Percorso [2].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722929"/>
              <a:ext cx="8964488" cy="6135071"/>
            </a:xfrm>
            <a:prstGeom prst="rect">
              <a:avLst/>
            </a:prstGeom>
            <a:noFill/>
            <a:extLst>
              <a:ext uri="{909E8E84-426E-40DD-AFC4-6F175D3DCCD1}">
                <a14:hiddenFill xmlns:a14="http://schemas.microsoft.com/office/drawing/2010/main">
                  <a:solidFill>
                    <a:srgbClr val="FFFFFF"/>
                  </a:solidFill>
                </a14:hiddenFill>
              </a:ext>
            </a:extLst>
          </p:spPr>
        </p:pic>
        <p:sp>
          <p:nvSpPr>
            <p:cNvPr id="23" name="CasellaDiTesto 22"/>
            <p:cNvSpPr txBox="1"/>
            <p:nvPr/>
          </p:nvSpPr>
          <p:spPr>
            <a:xfrm>
              <a:off x="6269048" y="3265239"/>
              <a:ext cx="2695440" cy="307777"/>
            </a:xfrm>
            <a:prstGeom prst="rect">
              <a:avLst/>
            </a:prstGeom>
            <a:noFill/>
          </p:spPr>
          <p:txBody>
            <a:bodyPr wrap="square" rtlCol="0">
              <a:spAutoFit/>
            </a:bodyPr>
            <a:lstStyle/>
            <a:p>
              <a:r>
                <a:rPr lang="it-IT" sz="1400" i="1" dirty="0" smtClean="0">
                  <a:solidFill>
                    <a:schemeClr val="accent1">
                      <a:lumMod val="50000"/>
                    </a:schemeClr>
                  </a:solidFill>
                </a:rPr>
                <a:t>3</a:t>
              </a:r>
              <a:r>
                <a:rPr lang="it-IT" sz="1400" i="1" dirty="0">
                  <a:solidFill>
                    <a:schemeClr val="accent1">
                      <a:lumMod val="50000"/>
                    </a:schemeClr>
                  </a:solidFill>
                </a:rPr>
                <a:t>: </a:t>
              </a:r>
              <a:r>
                <a:rPr lang="it-IT" sz="1400" i="1" dirty="0" smtClean="0">
                  <a:solidFill>
                    <a:schemeClr val="accent1">
                      <a:lumMod val="50000"/>
                    </a:schemeClr>
                  </a:solidFill>
                </a:rPr>
                <a:t>Integrazione Modelli ADAS</a:t>
              </a:r>
              <a:endParaRPr lang="en-US" sz="1400" i="1" dirty="0">
                <a:solidFill>
                  <a:schemeClr val="accent1">
                    <a:lumMod val="50000"/>
                  </a:schemeClr>
                </a:solidFill>
              </a:endParaRPr>
            </a:p>
          </p:txBody>
        </p:sp>
        <p:sp>
          <p:nvSpPr>
            <p:cNvPr id="24" name="CasellaDiTesto 23"/>
            <p:cNvSpPr txBox="1"/>
            <p:nvPr/>
          </p:nvSpPr>
          <p:spPr>
            <a:xfrm>
              <a:off x="2483768" y="2749550"/>
              <a:ext cx="2774606" cy="307777"/>
            </a:xfrm>
            <a:prstGeom prst="rect">
              <a:avLst/>
            </a:prstGeom>
            <a:noFill/>
          </p:spPr>
          <p:txBody>
            <a:bodyPr wrap="square" rtlCol="0">
              <a:spAutoFit/>
            </a:bodyPr>
            <a:lstStyle/>
            <a:p>
              <a:pPr marL="180975" lvl="0" indent="-180975"/>
              <a:r>
                <a:rPr lang="it-IT" sz="1400" i="1" dirty="0" smtClean="0">
                  <a:solidFill>
                    <a:schemeClr val="accent1">
                      <a:lumMod val="50000"/>
                    </a:schemeClr>
                  </a:solidFill>
                </a:rPr>
                <a:t>1: Utilizzo dei </a:t>
              </a:r>
              <a:r>
                <a:rPr lang="it-IT" sz="1400" i="1" dirty="0" err="1" smtClean="0">
                  <a:solidFill>
                    <a:schemeClr val="accent1">
                      <a:lumMod val="50000"/>
                    </a:schemeClr>
                  </a:solidFill>
                </a:rPr>
                <a:t>Tool</a:t>
              </a:r>
              <a:endParaRPr lang="en-US" sz="1400" i="1" dirty="0">
                <a:solidFill>
                  <a:schemeClr val="accent1">
                    <a:lumMod val="50000"/>
                  </a:schemeClr>
                </a:solidFill>
              </a:endParaRPr>
            </a:p>
          </p:txBody>
        </p:sp>
        <p:sp>
          <p:nvSpPr>
            <p:cNvPr id="25" name="CasellaDiTesto 24"/>
            <p:cNvSpPr txBox="1"/>
            <p:nvPr/>
          </p:nvSpPr>
          <p:spPr>
            <a:xfrm>
              <a:off x="6169354" y="4273932"/>
              <a:ext cx="2795134" cy="307777"/>
            </a:xfrm>
            <a:prstGeom prst="rect">
              <a:avLst/>
            </a:prstGeom>
            <a:noFill/>
          </p:spPr>
          <p:txBody>
            <a:bodyPr wrap="square" rtlCol="0">
              <a:spAutoFit/>
            </a:bodyPr>
            <a:lstStyle/>
            <a:p>
              <a:r>
                <a:rPr lang="it-IT" sz="1400" i="1" dirty="0" smtClean="0">
                  <a:solidFill>
                    <a:schemeClr val="accent1">
                      <a:lumMod val="50000"/>
                    </a:schemeClr>
                  </a:solidFill>
                </a:rPr>
                <a:t>4: Test logiche ADAS</a:t>
              </a:r>
              <a:endParaRPr lang="en-US" sz="1400" i="1" dirty="0">
                <a:solidFill>
                  <a:schemeClr val="accent1">
                    <a:lumMod val="50000"/>
                  </a:schemeClr>
                </a:solidFill>
              </a:endParaRPr>
            </a:p>
          </p:txBody>
        </p:sp>
        <p:sp>
          <p:nvSpPr>
            <p:cNvPr id="28" name="CasellaDiTesto 27"/>
            <p:cNvSpPr txBox="1"/>
            <p:nvPr/>
          </p:nvSpPr>
          <p:spPr>
            <a:xfrm>
              <a:off x="1403648" y="857617"/>
              <a:ext cx="2664296" cy="523220"/>
            </a:xfrm>
            <a:prstGeom prst="rect">
              <a:avLst/>
            </a:prstGeom>
            <a:noFill/>
          </p:spPr>
          <p:txBody>
            <a:bodyPr wrap="square" rtlCol="0">
              <a:spAutoFit/>
            </a:bodyPr>
            <a:lstStyle/>
            <a:p>
              <a:r>
                <a:rPr lang="it-IT" sz="1400" i="1" dirty="0" smtClean="0">
                  <a:solidFill>
                    <a:schemeClr val="accent1">
                      <a:lumMod val="50000"/>
                    </a:schemeClr>
                  </a:solidFill>
                </a:rPr>
                <a:t>Start: Definizione dei KPI</a:t>
              </a:r>
              <a:endParaRPr lang="en-US" sz="1400" i="1" dirty="0">
                <a:solidFill>
                  <a:schemeClr val="accent1">
                    <a:lumMod val="50000"/>
                  </a:schemeClr>
                </a:solidFill>
              </a:endParaRPr>
            </a:p>
            <a:p>
              <a:pPr lvl="0"/>
              <a:endParaRPr lang="en-US" sz="1400" i="1" dirty="0">
                <a:solidFill>
                  <a:schemeClr val="accent1">
                    <a:lumMod val="50000"/>
                  </a:schemeClr>
                </a:solidFill>
              </a:endParaRPr>
            </a:p>
          </p:txBody>
        </p:sp>
        <p:sp>
          <p:nvSpPr>
            <p:cNvPr id="30" name="CasellaDiTesto 29"/>
            <p:cNvSpPr txBox="1"/>
            <p:nvPr/>
          </p:nvSpPr>
          <p:spPr>
            <a:xfrm>
              <a:off x="5338831" y="970554"/>
              <a:ext cx="3406403" cy="738664"/>
            </a:xfrm>
            <a:prstGeom prst="rect">
              <a:avLst/>
            </a:prstGeom>
            <a:noFill/>
          </p:spPr>
          <p:txBody>
            <a:bodyPr wrap="square" rtlCol="0">
              <a:spAutoFit/>
            </a:bodyPr>
            <a:lstStyle/>
            <a:p>
              <a:pPr lvl="0"/>
              <a:r>
                <a:rPr lang="it-IT" sz="1400" i="1" dirty="0" smtClean="0">
                  <a:solidFill>
                    <a:schemeClr val="accent1">
                      <a:lumMod val="50000"/>
                    </a:schemeClr>
                  </a:solidFill>
                </a:rPr>
                <a:t>2: Implementazione Scenari( </a:t>
              </a:r>
              <a:r>
                <a:rPr lang="it-IT" sz="1400" i="1" dirty="0" err="1" smtClean="0">
                  <a:solidFill>
                    <a:schemeClr val="accent1">
                      <a:lumMod val="50000"/>
                    </a:schemeClr>
                  </a:solidFill>
                </a:rPr>
                <a:t>EuroNCAP</a:t>
              </a:r>
              <a:r>
                <a:rPr lang="it-IT" sz="1400" i="1" dirty="0" smtClean="0">
                  <a:solidFill>
                    <a:schemeClr val="accent1">
                      <a:lumMod val="50000"/>
                    </a:schemeClr>
                  </a:solidFill>
                </a:rPr>
                <a:t>, NHTSA, </a:t>
              </a:r>
              <a:r>
                <a:rPr lang="it-IT" sz="1400" i="1" dirty="0" err="1" smtClean="0">
                  <a:solidFill>
                    <a:schemeClr val="accent1">
                      <a:lumMod val="50000"/>
                    </a:schemeClr>
                  </a:solidFill>
                </a:rPr>
                <a:t>Internal</a:t>
              </a:r>
              <a:r>
                <a:rPr lang="it-IT" sz="1400" i="1" dirty="0" smtClean="0">
                  <a:solidFill>
                    <a:schemeClr val="accent1">
                      <a:lumMod val="50000"/>
                    </a:schemeClr>
                  </a:solidFill>
                </a:rPr>
                <a:t> </a:t>
              </a:r>
              <a:r>
                <a:rPr lang="it-IT" sz="1400" i="1" dirty="0" err="1" smtClean="0">
                  <a:solidFill>
                    <a:schemeClr val="accent1">
                      <a:lumMod val="50000"/>
                    </a:schemeClr>
                  </a:solidFill>
                </a:rPr>
                <a:t>Protocol</a:t>
              </a:r>
              <a:r>
                <a:rPr lang="it-IT" sz="1400" i="1" dirty="0" smtClean="0">
                  <a:solidFill>
                    <a:schemeClr val="accent1">
                      <a:lumMod val="50000"/>
                    </a:schemeClr>
                  </a:solidFill>
                </a:rPr>
                <a:t>)</a:t>
              </a:r>
              <a:endParaRPr lang="en-US" sz="1400" i="1" dirty="0">
                <a:solidFill>
                  <a:schemeClr val="accent1">
                    <a:lumMod val="50000"/>
                  </a:schemeClr>
                </a:solidFill>
              </a:endParaRPr>
            </a:p>
            <a:p>
              <a:endParaRPr lang="en-US" sz="1400" i="1" dirty="0">
                <a:solidFill>
                  <a:schemeClr val="accent1">
                    <a:lumMod val="50000"/>
                  </a:schemeClr>
                </a:solidFill>
              </a:endParaRPr>
            </a:p>
          </p:txBody>
        </p:sp>
        <p:sp>
          <p:nvSpPr>
            <p:cNvPr id="31" name="CasellaDiTesto 30"/>
            <p:cNvSpPr txBox="1"/>
            <p:nvPr/>
          </p:nvSpPr>
          <p:spPr>
            <a:xfrm>
              <a:off x="5950100" y="6075101"/>
              <a:ext cx="2795134" cy="523220"/>
            </a:xfrm>
            <a:prstGeom prst="rect">
              <a:avLst/>
            </a:prstGeom>
            <a:noFill/>
          </p:spPr>
          <p:txBody>
            <a:bodyPr wrap="square" rtlCol="0">
              <a:spAutoFit/>
            </a:bodyPr>
            <a:lstStyle/>
            <a:p>
              <a:r>
                <a:rPr lang="it-IT" sz="1400" i="1" dirty="0" smtClean="0">
                  <a:solidFill>
                    <a:schemeClr val="accent1">
                      <a:lumMod val="50000"/>
                    </a:schemeClr>
                  </a:solidFill>
                </a:rPr>
                <a:t>5: Sviluppi Futuri</a:t>
              </a:r>
              <a:endParaRPr lang="en-US" sz="1400" i="1" dirty="0">
                <a:solidFill>
                  <a:schemeClr val="accent1">
                    <a:lumMod val="50000"/>
                  </a:schemeClr>
                </a:solidFill>
              </a:endParaRPr>
            </a:p>
            <a:p>
              <a:endParaRPr lang="en-US" sz="1400" i="1" dirty="0">
                <a:solidFill>
                  <a:schemeClr val="accent1">
                    <a:lumMod val="50000"/>
                  </a:schemeClr>
                </a:solidFill>
              </a:endParaRPr>
            </a:p>
          </p:txBody>
        </p:sp>
      </p:grpSp>
      <p:pic>
        <p:nvPicPr>
          <p:cNvPr id="32"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7398" y="4077072"/>
            <a:ext cx="3718232" cy="208823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uppo 13"/>
          <p:cNvGrpSpPr/>
          <p:nvPr/>
        </p:nvGrpSpPr>
        <p:grpSpPr>
          <a:xfrm>
            <a:off x="683568" y="332656"/>
            <a:ext cx="7361758" cy="636266"/>
            <a:chOff x="683568" y="476672"/>
            <a:chExt cx="7361758" cy="852290"/>
          </a:xfrm>
        </p:grpSpPr>
        <p:pic>
          <p:nvPicPr>
            <p:cNvPr id="15" name="Immagine 14"/>
            <p:cNvPicPr/>
            <p:nvPr/>
          </p:nvPicPr>
          <p:blipFill>
            <a:blip r:embed="rId4" cstate="print"/>
            <a:srcRect/>
            <a:stretch>
              <a:fillRect/>
            </a:stretch>
          </p:blipFill>
          <p:spPr bwMode="auto">
            <a:xfrm>
              <a:off x="3563888" y="692696"/>
              <a:ext cx="1250864" cy="600710"/>
            </a:xfrm>
            <a:prstGeom prst="rect">
              <a:avLst/>
            </a:prstGeom>
            <a:noFill/>
          </p:spPr>
        </p:pic>
        <p:pic>
          <p:nvPicPr>
            <p:cNvPr id="16" name="Immagine 1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57717" y="764704"/>
              <a:ext cx="1054443" cy="551935"/>
            </a:xfrm>
            <a:prstGeom prst="rect">
              <a:avLst/>
            </a:prstGeom>
            <a:noFill/>
            <a:ln>
              <a:noFill/>
            </a:ln>
            <a:extLst/>
          </p:spPr>
        </p:pic>
        <p:pic>
          <p:nvPicPr>
            <p:cNvPr id="17" name="Immagine 16"/>
            <p:cNvPicPr/>
            <p:nvPr/>
          </p:nvPicPr>
          <p:blipFill>
            <a:blip r:embed="rId6" cstate="print"/>
            <a:srcRect/>
            <a:stretch>
              <a:fillRect/>
            </a:stretch>
          </p:blipFill>
          <p:spPr bwMode="auto">
            <a:xfrm>
              <a:off x="683568" y="476672"/>
              <a:ext cx="1283816" cy="852290"/>
            </a:xfrm>
            <a:prstGeom prst="rect">
              <a:avLst/>
            </a:prstGeom>
            <a:noFill/>
          </p:spPr>
        </p:pic>
        <p:pic>
          <p:nvPicPr>
            <p:cNvPr id="18" name="Immagine 17" descr="Ministro per la Coesione Territorial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00192" y="973485"/>
              <a:ext cx="1745134" cy="295275"/>
            </a:xfrm>
            <a:prstGeom prst="rect">
              <a:avLst/>
            </a:prstGeom>
            <a:noFill/>
            <a:ln>
              <a:noFill/>
            </a:ln>
          </p:spPr>
        </p:pic>
        <p:pic>
          <p:nvPicPr>
            <p:cNvPr id="19" name="Immagine 18" descr="PAC"/>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95736" y="908720"/>
              <a:ext cx="1013254" cy="369416"/>
            </a:xfrm>
            <a:prstGeom prst="rect">
              <a:avLst/>
            </a:prstGeom>
            <a:noFill/>
            <a:ln>
              <a:noFill/>
            </a:ln>
            <a:extLst/>
          </p:spPr>
        </p:pic>
      </p:grpSp>
      <p:sp>
        <p:nvSpPr>
          <p:cNvPr id="20" name="CasellaDiTesto 19"/>
          <p:cNvSpPr txBox="1"/>
          <p:nvPr/>
        </p:nvSpPr>
        <p:spPr>
          <a:xfrm>
            <a:off x="755576" y="0"/>
            <a:ext cx="7861464" cy="553998"/>
          </a:xfrm>
          <a:prstGeom prst="rect">
            <a:avLst/>
          </a:prstGeom>
          <a:noFill/>
        </p:spPr>
        <p:txBody>
          <a:bodyPr wrap="square" rtlCol="0">
            <a:spAutoFit/>
          </a:bodyPr>
          <a:lstStyle/>
          <a:p>
            <a:r>
              <a:rPr lang="it-IT" sz="1000" dirty="0">
                <a:solidFill>
                  <a:schemeClr val="tx1">
                    <a:lumMod val="50000"/>
                    <a:lumOff val="50000"/>
                  </a:schemeClr>
                </a:solidFill>
                <a:latin typeface="Arial" pitchFamily="34" charset="0"/>
                <a:cs typeface="Arial" pitchFamily="34" charset="0"/>
              </a:rPr>
              <a:t>Avviso n. 713/Ric. del 29/10/2010 - Titolo III - "Creazione di nuovi Distretti e/o nuove Aggregazioni Pubblico - Private "</a:t>
            </a:r>
          </a:p>
          <a:p>
            <a:pPr algn="ctr"/>
            <a:r>
              <a:rPr lang="it-IT" sz="1000" dirty="0">
                <a:solidFill>
                  <a:schemeClr val="tx1">
                    <a:lumMod val="50000"/>
                    <a:lumOff val="50000"/>
                  </a:schemeClr>
                </a:solidFill>
                <a:latin typeface="Arial" pitchFamily="34" charset="0"/>
                <a:cs typeface="Arial" pitchFamily="34" charset="0"/>
              </a:rPr>
              <a:t>Intervento di formazione PON03PE_00159_3</a:t>
            </a:r>
          </a:p>
          <a:p>
            <a:endParaRPr lang="it-IT" sz="1000" dirty="0">
              <a:solidFill>
                <a:schemeClr val="tx1">
                  <a:lumMod val="50000"/>
                  <a:lumOff val="50000"/>
                </a:schemeClr>
              </a:solidFill>
            </a:endParaRPr>
          </a:p>
        </p:txBody>
      </p:sp>
      <p:sp>
        <p:nvSpPr>
          <p:cNvPr id="26" name="CasellaDiTesto 25"/>
          <p:cNvSpPr txBox="1"/>
          <p:nvPr/>
        </p:nvSpPr>
        <p:spPr>
          <a:xfrm>
            <a:off x="611560" y="1196752"/>
            <a:ext cx="4680520" cy="378437"/>
          </a:xfrm>
          <a:prstGeom prst="rect">
            <a:avLst/>
          </a:prstGeom>
          <a:noFill/>
        </p:spPr>
        <p:txBody>
          <a:bodyPr wrap="square" rtlCol="0">
            <a:spAutoFit/>
          </a:bodyPr>
          <a:lstStyle/>
          <a:p>
            <a:pPr defTabSz="457200">
              <a:lnSpc>
                <a:spcPts val="2200"/>
              </a:lnSpc>
            </a:pPr>
            <a:r>
              <a:rPr lang="it-IT" sz="2200" b="1" dirty="0" smtClean="0">
                <a:solidFill>
                  <a:schemeClr val="accent1"/>
                </a:solidFill>
                <a:uFill>
                  <a:solidFill>
                    <a:srgbClr val="291C1D"/>
                  </a:solidFill>
                </a:uFill>
                <a:ea typeface="Adobe 仿宋 Std R"/>
              </a:rPr>
              <a:t>Sommario attività</a:t>
            </a:r>
          </a:p>
        </p:txBody>
      </p:sp>
      <p:sp>
        <p:nvSpPr>
          <p:cNvPr id="29" name="CasellaDiTesto 28"/>
          <p:cNvSpPr txBox="1"/>
          <p:nvPr/>
        </p:nvSpPr>
        <p:spPr>
          <a:xfrm>
            <a:off x="755576" y="1556792"/>
            <a:ext cx="7416824" cy="4801314"/>
          </a:xfrm>
          <a:prstGeom prst="rect">
            <a:avLst/>
          </a:prstGeom>
          <a:noFill/>
        </p:spPr>
        <p:txBody>
          <a:bodyPr wrap="square" rtlCol="0">
            <a:spAutoFit/>
          </a:bodyPr>
          <a:lstStyle/>
          <a:p>
            <a:pPr algn="just">
              <a:buSzPts val="1200"/>
            </a:pPr>
            <a:r>
              <a:rPr lang="it-IT" dirty="0" smtClean="0"/>
              <a:t>L’attività di </a:t>
            </a:r>
            <a:r>
              <a:rPr lang="it-IT" i="1" dirty="0" smtClean="0"/>
              <a:t>training on the job</a:t>
            </a:r>
            <a:r>
              <a:rPr lang="it-IT" dirty="0" smtClean="0"/>
              <a:t>, che si è svolta in FCA, presso la sede di </a:t>
            </a:r>
            <a:r>
              <a:rPr lang="it-IT" dirty="0" err="1" smtClean="0"/>
              <a:t>Pomigliano</a:t>
            </a:r>
            <a:r>
              <a:rPr lang="it-IT" dirty="0" smtClean="0"/>
              <a:t> d’Arco, nell’ambito del progetto di formazione Apps4Safety, è stata mirata all’implementazione di una metodologia di validazione virtuale dei sistemi ADAS.</a:t>
            </a:r>
          </a:p>
          <a:p>
            <a:pPr algn="just">
              <a:buSzPts val="1200"/>
            </a:pPr>
            <a:r>
              <a:rPr lang="it-IT" dirty="0" smtClean="0"/>
              <a:t>La prima fase dell’attività mi ha vista coinvolta nell’utilizzo di diversi </a:t>
            </a:r>
            <a:r>
              <a:rPr lang="it-IT" i="1" dirty="0" err="1" smtClean="0"/>
              <a:t>tool</a:t>
            </a:r>
            <a:r>
              <a:rPr lang="it-IT" dirty="0" smtClean="0"/>
              <a:t> per lo sviluppo e la validazione di sistemi di assistenza alla guida. Il primo passo ha riguardato l’analisi di diversi software commerciali che consentissero il raggiungimento di tale obiettivo. Durante questa fase sono stati, quindi, analizzati nel dettaglio diversi </a:t>
            </a:r>
            <a:r>
              <a:rPr lang="it-IT" i="1" dirty="0" err="1" smtClean="0"/>
              <a:t>tool</a:t>
            </a:r>
            <a:r>
              <a:rPr lang="it-IT" dirty="0" smtClean="0"/>
              <a:t> presenti sul mercato.</a:t>
            </a:r>
          </a:p>
          <a:p>
            <a:pPr algn="just">
              <a:buSzPts val="1200"/>
            </a:pPr>
            <a:r>
              <a:rPr lang="it-IT" dirty="0" smtClean="0"/>
              <a:t>Nella fase successiva, sono stati implementati, in ogni software, sia gli scenari rilevanti a livello Europeo (</a:t>
            </a:r>
            <a:r>
              <a:rPr lang="it-IT" dirty="0" err="1" smtClean="0"/>
              <a:t>EuroNCAP</a:t>
            </a:r>
            <a:r>
              <a:rPr lang="it-IT" dirty="0" smtClean="0"/>
              <a:t>), sia quelli appartenenti alla normativa interna e infine gli scenari omologativi americani (NHTSA).</a:t>
            </a:r>
          </a:p>
          <a:p>
            <a:pPr algn="just">
              <a:buSzPts val="1200"/>
            </a:pPr>
            <a:r>
              <a:rPr lang="it-IT" dirty="0" smtClean="0"/>
              <a:t>Una volta completata </a:t>
            </a:r>
            <a:r>
              <a:rPr lang="it-IT" smtClean="0"/>
              <a:t>suddetta fase, </a:t>
            </a:r>
            <a:r>
              <a:rPr lang="it-IT" dirty="0" smtClean="0"/>
              <a:t>l’attività si è focalizzata, sull’integrazione di logiche ADAS. </a:t>
            </a:r>
          </a:p>
          <a:p>
            <a:pPr algn="just">
              <a:buSzPts val="1200"/>
            </a:pPr>
            <a:r>
              <a:rPr lang="it-IT" dirty="0" smtClean="0"/>
              <a:t> Il risultato ottenuto è la disponibilità di un modello integrato di dinamica del veicolo e logiche ADAS da far girare in simulazione per eseguire una serie di test sia in ambiente MIL che in ambiente HIL.</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Y2014Oct_Region_EMEA">
  <a:themeElements>
    <a:clrScheme name="FCA 5">
      <a:dk1>
        <a:srgbClr val="000000"/>
      </a:dk1>
      <a:lt1>
        <a:srgbClr val="FFFFFF"/>
      </a:lt1>
      <a:dk2>
        <a:srgbClr val="000000"/>
      </a:dk2>
      <a:lt2>
        <a:srgbClr val="FFFFFF"/>
      </a:lt2>
      <a:accent1>
        <a:srgbClr val="6784C1"/>
      </a:accent1>
      <a:accent2>
        <a:srgbClr val="898C8A"/>
      </a:accent2>
      <a:accent3>
        <a:srgbClr val="012169"/>
      </a:accent3>
      <a:accent4>
        <a:srgbClr val="0C2340"/>
      </a:accent4>
      <a:accent5>
        <a:srgbClr val="7BAFD4"/>
      </a:accent5>
      <a:accent6>
        <a:srgbClr val="418FDE"/>
      </a:accent6>
      <a:hlink>
        <a:srgbClr val="9BCBEB"/>
      </a:hlink>
      <a:folHlink>
        <a:srgbClr val="B1C9E8"/>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PAGES">
  <a:themeElements>
    <a:clrScheme name="FCA 5">
      <a:dk1>
        <a:srgbClr val="000000"/>
      </a:dk1>
      <a:lt1>
        <a:srgbClr val="FFFFFF"/>
      </a:lt1>
      <a:dk2>
        <a:srgbClr val="000000"/>
      </a:dk2>
      <a:lt2>
        <a:srgbClr val="FFFFFF"/>
      </a:lt2>
      <a:accent1>
        <a:srgbClr val="6784C1"/>
      </a:accent1>
      <a:accent2>
        <a:srgbClr val="898C8A"/>
      </a:accent2>
      <a:accent3>
        <a:srgbClr val="012169"/>
      </a:accent3>
      <a:accent4>
        <a:srgbClr val="0C2340"/>
      </a:accent4>
      <a:accent5>
        <a:srgbClr val="7BAFD4"/>
      </a:accent5>
      <a:accent6>
        <a:srgbClr val="418FDE"/>
      </a:accent6>
      <a:hlink>
        <a:srgbClr val="9BCBEB"/>
      </a:hlink>
      <a:folHlink>
        <a:srgbClr val="B1C9E8"/>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CA 5">
    <a:dk1>
      <a:srgbClr val="000000"/>
    </a:dk1>
    <a:lt1>
      <a:srgbClr val="FFFFFF"/>
    </a:lt1>
    <a:dk2>
      <a:srgbClr val="000000"/>
    </a:dk2>
    <a:lt2>
      <a:srgbClr val="FFFFFF"/>
    </a:lt2>
    <a:accent1>
      <a:srgbClr val="6784C1"/>
    </a:accent1>
    <a:accent2>
      <a:srgbClr val="898C8A"/>
    </a:accent2>
    <a:accent3>
      <a:srgbClr val="012169"/>
    </a:accent3>
    <a:accent4>
      <a:srgbClr val="0C2340"/>
    </a:accent4>
    <a:accent5>
      <a:srgbClr val="7BAFD4"/>
    </a:accent5>
    <a:accent6>
      <a:srgbClr val="418FDE"/>
    </a:accent6>
    <a:hlink>
      <a:srgbClr val="9BCBEB"/>
    </a:hlink>
    <a:folHlink>
      <a:srgbClr val="B1C9E8"/>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149</TotalTime>
  <Words>565</Words>
  <Application>Microsoft Office PowerPoint</Application>
  <PresentationFormat>Presentazione su schermo (4:3)</PresentationFormat>
  <Paragraphs>33</Paragraphs>
  <Slides>4</Slides>
  <Notes>4</Notes>
  <HiddenSlides>0</HiddenSlides>
  <MMClips>0</MMClips>
  <ScaleCrop>false</ScaleCrop>
  <HeadingPairs>
    <vt:vector size="6" baseType="variant">
      <vt:variant>
        <vt:lpstr>Caratteri utilizzati</vt:lpstr>
      </vt:variant>
      <vt:variant>
        <vt:i4>6</vt:i4>
      </vt:variant>
      <vt:variant>
        <vt:lpstr>Tema</vt:lpstr>
      </vt:variant>
      <vt:variant>
        <vt:i4>3</vt:i4>
      </vt:variant>
      <vt:variant>
        <vt:lpstr>Titoli diapositive</vt:lpstr>
      </vt:variant>
      <vt:variant>
        <vt:i4>4</vt:i4>
      </vt:variant>
    </vt:vector>
  </HeadingPairs>
  <TitlesOfParts>
    <vt:vector size="13" baseType="lpstr">
      <vt:lpstr>Adobe 仿宋 Std R</vt:lpstr>
      <vt:lpstr>Arial</vt:lpstr>
      <vt:lpstr>Arial Bold Italic</vt:lpstr>
      <vt:lpstr>Calibri</vt:lpstr>
      <vt:lpstr>Lucida Grande</vt:lpstr>
      <vt:lpstr>Wingdings</vt:lpstr>
      <vt:lpstr>1_Y2014Oct_Region_EMEA</vt:lpstr>
      <vt:lpstr>2_PAGES</vt:lpstr>
      <vt:lpstr>1_Tema di Office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Rossella</dc:creator>
  <cp:lastModifiedBy>CeRICT scrl</cp:lastModifiedBy>
  <cp:revision>7</cp:revision>
  <dcterms:created xsi:type="dcterms:W3CDTF">2016-10-19T22:10:25Z</dcterms:created>
  <dcterms:modified xsi:type="dcterms:W3CDTF">2016-10-21T08:17:00Z</dcterms:modified>
</cp:coreProperties>
</file>