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2004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CC37-88EF-4789-970E-03B4D972274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F135-3EFF-4427-AA22-448572BBCD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2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CC37-88EF-4789-970E-03B4D972274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F135-3EFF-4427-AA22-448572BBCD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678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CC37-88EF-4789-970E-03B4D972274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F135-3EFF-4427-AA22-448572BBCD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48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CC37-88EF-4789-970E-03B4D972274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F135-3EFF-4427-AA22-448572BBCD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CC37-88EF-4789-970E-03B4D972274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F135-3EFF-4427-AA22-448572BBCD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6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CC37-88EF-4789-970E-03B4D972274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F135-3EFF-4427-AA22-448572BBCD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359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CC37-88EF-4789-970E-03B4D972274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F135-3EFF-4427-AA22-448572BBCD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6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CC37-88EF-4789-970E-03B4D972274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F135-3EFF-4427-AA22-448572BBCD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38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CC37-88EF-4789-970E-03B4D972274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F135-3EFF-4427-AA22-448572BBCD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85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CC37-88EF-4789-970E-03B4D972274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F135-3EFF-4427-AA22-448572BBCD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5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CC37-88EF-4789-970E-03B4D972274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F135-3EFF-4427-AA22-448572BBCD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03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CCC37-88EF-4789-970E-03B4D972274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CF135-3EFF-4427-AA22-448572BBCD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127" y="9398"/>
            <a:ext cx="6516724" cy="109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42789"/>
            <a:ext cx="13620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547663" y="1052736"/>
            <a:ext cx="759633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VINCENZO FASANO</a:t>
            </a:r>
          </a:p>
          <a:p>
            <a:r>
              <a:rPr lang="it-IT" sz="1200" dirty="0" smtClean="0"/>
              <a:t>Ingegnere Meccanico nato a Santa Maria Capua Vetere (CE) il 10/09/1990</a:t>
            </a:r>
          </a:p>
          <a:p>
            <a:endParaRPr lang="en-US" sz="1200" dirty="0" smtClean="0"/>
          </a:p>
          <a:p>
            <a:pPr algn="just"/>
            <a:r>
              <a:rPr lang="en-US" sz="1200" dirty="0" smtClean="0"/>
              <a:t>Engineer </a:t>
            </a:r>
            <a:r>
              <a:rPr lang="en-US" sz="1200" dirty="0"/>
              <a:t>Specialist in Product Development- Area Safety PCC – Restraints </a:t>
            </a:r>
            <a:r>
              <a:rPr lang="en-US" sz="1200" dirty="0" err="1"/>
              <a:t>presso</a:t>
            </a:r>
            <a:r>
              <a:rPr lang="en-US" sz="1200" dirty="0"/>
              <a:t> </a:t>
            </a:r>
            <a:r>
              <a:rPr lang="en-US" sz="1200" dirty="0" err="1"/>
              <a:t>l’azienda</a:t>
            </a:r>
            <a:r>
              <a:rPr lang="en-US" sz="1200" dirty="0"/>
              <a:t> Fiat Chrysler Automobiles Italy- Region </a:t>
            </a:r>
            <a:r>
              <a:rPr lang="en-US" sz="1200" dirty="0" err="1"/>
              <a:t>Emea</a:t>
            </a:r>
            <a:r>
              <a:rPr lang="en-US" sz="1200" dirty="0"/>
              <a:t> Centro </a:t>
            </a:r>
            <a:r>
              <a:rPr lang="en-US" sz="1200" dirty="0" err="1"/>
              <a:t>Sicurezza</a:t>
            </a:r>
            <a:r>
              <a:rPr lang="en-US" sz="1200" dirty="0"/>
              <a:t> FCA Italy </a:t>
            </a:r>
            <a:r>
              <a:rPr lang="en-US" sz="1200" dirty="0" err="1"/>
              <a:t>SpA</a:t>
            </a:r>
            <a:r>
              <a:rPr lang="en-US" sz="1200" dirty="0"/>
              <a:t>  via Fausto </a:t>
            </a:r>
            <a:r>
              <a:rPr lang="en-US" sz="1200" dirty="0" err="1"/>
              <a:t>Coppi</a:t>
            </a:r>
            <a:r>
              <a:rPr lang="en-US" sz="1200" dirty="0"/>
              <a:t>  2 - 10143 </a:t>
            </a:r>
            <a:r>
              <a:rPr lang="en-US" sz="1200" dirty="0" err="1"/>
              <a:t>Orbassano</a:t>
            </a:r>
            <a:r>
              <a:rPr lang="en-US" sz="1200" dirty="0"/>
              <a:t> (TO) - Italy</a:t>
            </a:r>
          </a:p>
          <a:p>
            <a:endParaRPr lang="en-US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-12288" y="3830851"/>
            <a:ext cx="91562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000" b="1" dirty="0"/>
              <a:t>Settembre 2014 - Aprile 2015  </a:t>
            </a:r>
            <a:r>
              <a:rPr lang="it-IT" sz="1000" dirty="0"/>
              <a:t>Tirocinio Formativo in Virtual Analysis </a:t>
            </a:r>
            <a:r>
              <a:rPr lang="it-IT" sz="1000" dirty="0" smtClean="0"/>
              <a:t> presso </a:t>
            </a:r>
            <a:r>
              <a:rPr lang="it-IT" sz="1000" dirty="0"/>
              <a:t>l’azienda automobilistica </a:t>
            </a:r>
            <a:r>
              <a:rPr lang="it-IT" sz="1000" dirty="0" err="1"/>
              <a:t>Step</a:t>
            </a:r>
            <a:r>
              <a:rPr lang="it-IT" sz="1000" dirty="0"/>
              <a:t> Sud Mare </a:t>
            </a:r>
            <a:r>
              <a:rPr lang="it-IT" sz="1000" dirty="0" smtClean="0"/>
              <a:t>in via </a:t>
            </a:r>
            <a:r>
              <a:rPr lang="it-IT" sz="1000" dirty="0"/>
              <a:t>Ex Aeroporto, 80038 Pomigliano d'Arco (Napoli)</a:t>
            </a:r>
            <a:endParaRPr lang="en-US" sz="1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-36512" y="4221088"/>
            <a:ext cx="774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 smtClean="0"/>
              <a:t>FORMAZIONE</a:t>
            </a:r>
            <a:endParaRPr lang="en-US" b="1" u="sng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0" y="2420888"/>
            <a:ext cx="774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 smtClean="0"/>
              <a:t>ESPERIENZA LAVORATIVA</a:t>
            </a:r>
            <a:endParaRPr lang="en-US" b="1" u="sng" dirty="0"/>
          </a:p>
        </p:txBody>
      </p:sp>
      <p:sp>
        <p:nvSpPr>
          <p:cNvPr id="2" name="Rettangolo 1"/>
          <p:cNvSpPr/>
          <p:nvPr/>
        </p:nvSpPr>
        <p:spPr>
          <a:xfrm>
            <a:off x="-19771" y="6021288"/>
            <a:ext cx="90562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00" b="1" dirty="0"/>
              <a:t>23 Ottobre 2009 - 14 Dicembre </a:t>
            </a:r>
            <a:r>
              <a:rPr lang="it-IT" sz="1000" b="1" dirty="0" smtClean="0"/>
              <a:t>2012 </a:t>
            </a:r>
            <a:r>
              <a:rPr lang="it-IT" sz="1000" dirty="0" smtClean="0"/>
              <a:t>Laurea </a:t>
            </a:r>
            <a:r>
              <a:rPr lang="it-IT" sz="1000" dirty="0"/>
              <a:t>Triennale in Ingegneria Meccanica </a:t>
            </a:r>
            <a:r>
              <a:rPr lang="it-IT" sz="1000" dirty="0" smtClean="0"/>
              <a:t>con </a:t>
            </a:r>
            <a:r>
              <a:rPr lang="it-IT" sz="1000" dirty="0"/>
              <a:t>votazione 110/110 presso </a:t>
            </a:r>
            <a:r>
              <a:rPr lang="it-IT" sz="1000" dirty="0" smtClean="0"/>
              <a:t>la  Seconda </a:t>
            </a:r>
            <a:r>
              <a:rPr lang="it-IT" sz="1000" dirty="0"/>
              <a:t>Università degli Studi di </a:t>
            </a:r>
            <a:r>
              <a:rPr lang="it-IT" sz="1000" dirty="0" smtClean="0"/>
              <a:t>Napoli conseguendo  una tesi </a:t>
            </a:r>
            <a:r>
              <a:rPr lang="it-IT" sz="1000" dirty="0"/>
              <a:t>dal titolo </a:t>
            </a:r>
            <a:r>
              <a:rPr lang="it-IT" sz="1000" dirty="0"/>
              <a:t>“ </a:t>
            </a:r>
            <a:r>
              <a:rPr lang="it-IT" sz="1000" i="1" dirty="0"/>
              <a:t>I</a:t>
            </a:r>
            <a:r>
              <a:rPr lang="it-IT" sz="1000" i="1" dirty="0" smtClean="0"/>
              <a:t>ndagine </a:t>
            </a:r>
            <a:r>
              <a:rPr lang="it-IT" sz="1000" i="1" dirty="0"/>
              <a:t>sperimentale sulla convezione forzata in condotti con </a:t>
            </a:r>
            <a:r>
              <a:rPr lang="it-IT" sz="1000" i="1" dirty="0" err="1" smtClean="0"/>
              <a:t>Nanofluido</a:t>
            </a:r>
            <a:r>
              <a:rPr lang="it-IT" sz="1000" dirty="0" smtClean="0"/>
              <a:t>”.</a:t>
            </a:r>
            <a:endParaRPr lang="it-IT" sz="1000" i="1" dirty="0"/>
          </a:p>
        </p:txBody>
      </p:sp>
      <p:sp>
        <p:nvSpPr>
          <p:cNvPr id="10" name="Rettangolo 9"/>
          <p:cNvSpPr/>
          <p:nvPr/>
        </p:nvSpPr>
        <p:spPr>
          <a:xfrm>
            <a:off x="-19771" y="5549170"/>
            <a:ext cx="90562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00" b="1" dirty="0" smtClean="0"/>
              <a:t>21 Dicembre 2012 – 22 Aprile 2015 </a:t>
            </a:r>
            <a:r>
              <a:rPr lang="it-IT" sz="1000" dirty="0" smtClean="0"/>
              <a:t>Laurea Magistrale </a:t>
            </a:r>
            <a:r>
              <a:rPr lang="it-IT" sz="1000" dirty="0"/>
              <a:t>in Ingegneria Meccanica </a:t>
            </a:r>
            <a:r>
              <a:rPr lang="it-IT" sz="1000" dirty="0" smtClean="0"/>
              <a:t>con </a:t>
            </a:r>
            <a:r>
              <a:rPr lang="it-IT" sz="1000" dirty="0"/>
              <a:t>votazione </a:t>
            </a:r>
            <a:r>
              <a:rPr lang="it-IT" sz="1000" dirty="0" smtClean="0"/>
              <a:t>110 </a:t>
            </a:r>
            <a:r>
              <a:rPr lang="it-IT" sz="1000" dirty="0" err="1" smtClean="0"/>
              <a:t>cum</a:t>
            </a:r>
            <a:r>
              <a:rPr lang="it-IT" sz="1000" dirty="0" smtClean="0"/>
              <a:t> laude presso la  Seconda </a:t>
            </a:r>
            <a:r>
              <a:rPr lang="it-IT" sz="1000" dirty="0"/>
              <a:t>Università degli Studi di </a:t>
            </a:r>
            <a:r>
              <a:rPr lang="it-IT" sz="1000" dirty="0" smtClean="0"/>
              <a:t>Napoli conseguendo  una tesi </a:t>
            </a:r>
            <a:r>
              <a:rPr lang="it-IT" sz="1000" dirty="0"/>
              <a:t>dal titolo </a:t>
            </a:r>
            <a:r>
              <a:rPr lang="it-IT" sz="1000" dirty="0"/>
              <a:t>“ </a:t>
            </a:r>
            <a:r>
              <a:rPr lang="it-IT" sz="1000" i="1" dirty="0" smtClean="0"/>
              <a:t>Procedure </a:t>
            </a:r>
            <a:r>
              <a:rPr lang="it-IT" sz="1000" i="1" dirty="0"/>
              <a:t>numeriche di valutazione della resistenza al </a:t>
            </a:r>
            <a:r>
              <a:rPr lang="it-IT" sz="1000" i="1" dirty="0" err="1"/>
              <a:t>polmonamento</a:t>
            </a:r>
            <a:r>
              <a:rPr lang="it-IT" sz="1000" i="1" dirty="0"/>
              <a:t> di un parafango </a:t>
            </a:r>
            <a:r>
              <a:rPr lang="it-IT" sz="1000" i="1" dirty="0" smtClean="0"/>
              <a:t>automobilistico</a:t>
            </a:r>
            <a:r>
              <a:rPr lang="it-IT" sz="1000" dirty="0" smtClean="0"/>
              <a:t>”.</a:t>
            </a:r>
            <a:endParaRPr lang="it-IT" sz="1000" i="1" dirty="0"/>
          </a:p>
        </p:txBody>
      </p:sp>
      <p:sp>
        <p:nvSpPr>
          <p:cNvPr id="7" name="Rettangolo 6"/>
          <p:cNvSpPr/>
          <p:nvPr/>
        </p:nvSpPr>
        <p:spPr>
          <a:xfrm>
            <a:off x="-36512" y="6485274"/>
            <a:ext cx="91805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00" b="1" dirty="0"/>
              <a:t>Settembre 2004 – Luglio 2009 </a:t>
            </a:r>
            <a:r>
              <a:rPr lang="it-IT" sz="1000" b="1" dirty="0" smtClean="0"/>
              <a:t> </a:t>
            </a:r>
            <a:r>
              <a:rPr lang="it-IT" sz="1000" dirty="0" smtClean="0"/>
              <a:t>Istruzione </a:t>
            </a:r>
            <a:r>
              <a:rPr lang="it-IT" sz="1000" dirty="0"/>
              <a:t>Secondaria Superiore ad indirizzo scientifico (Piano Nazionale Informatico) con votazione 100/100  presso il Liceo scientifico statale “Edoardo </a:t>
            </a:r>
            <a:r>
              <a:rPr lang="it-IT" sz="1000" dirty="0" err="1"/>
              <a:t>Amaldi</a:t>
            </a:r>
            <a:r>
              <a:rPr lang="it-IT" sz="1000" smtClean="0"/>
              <a:t>”.</a:t>
            </a:r>
            <a:endParaRPr lang="it-IT" sz="1000" dirty="0"/>
          </a:p>
        </p:txBody>
      </p:sp>
      <p:sp>
        <p:nvSpPr>
          <p:cNvPr id="8" name="Rettangolo 7"/>
          <p:cNvSpPr/>
          <p:nvPr/>
        </p:nvSpPr>
        <p:spPr>
          <a:xfrm>
            <a:off x="-21909" y="5101918"/>
            <a:ext cx="9165909" cy="415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00" b="1" dirty="0"/>
              <a:t>5 Maggio 2015 - 22 Giugno 2015  </a:t>
            </a:r>
            <a:r>
              <a:rPr lang="it-IT" sz="1000" dirty="0" smtClean="0"/>
              <a:t>Corso di Formazione conseguendo la qualifica di </a:t>
            </a:r>
            <a:r>
              <a:rPr lang="it-IT" sz="1000" dirty="0"/>
              <a:t>“ </a:t>
            </a:r>
            <a:r>
              <a:rPr lang="it-IT" sz="1000" i="1" dirty="0" smtClean="0"/>
              <a:t>Esperto </a:t>
            </a:r>
            <a:r>
              <a:rPr lang="it-IT" sz="1000" i="1" dirty="0"/>
              <a:t>World Class Manufacturing per la produzione e la </a:t>
            </a:r>
            <a:r>
              <a:rPr lang="it-IT" sz="1000" i="1" dirty="0" smtClean="0"/>
              <a:t>logistica</a:t>
            </a:r>
            <a:r>
              <a:rPr lang="it-IT" sz="1000" dirty="0"/>
              <a:t>”. </a:t>
            </a:r>
            <a:r>
              <a:rPr lang="it-IT" sz="1000" dirty="0"/>
              <a:t>Il progetto è stato finanziato da </a:t>
            </a:r>
            <a:r>
              <a:rPr lang="it-IT" sz="1000" dirty="0" err="1"/>
              <a:t>Formatemp</a:t>
            </a:r>
            <a:r>
              <a:rPr lang="it-IT" sz="1000" dirty="0"/>
              <a:t> mentre la società promotrice è stata </a:t>
            </a:r>
            <a:r>
              <a:rPr lang="it-IT" sz="1000" dirty="0" err="1"/>
              <a:t>Gi</a:t>
            </a:r>
            <a:r>
              <a:rPr lang="it-IT" sz="1000" dirty="0"/>
              <a:t> Group Spa. 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0" y="459042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000" b="1" dirty="0"/>
              <a:t>Luglio 2015 - Dicembre </a:t>
            </a:r>
            <a:r>
              <a:rPr lang="it-IT" sz="1000" b="1" dirty="0" smtClean="0"/>
              <a:t>2015 </a:t>
            </a:r>
            <a:r>
              <a:rPr lang="it-IT" sz="1000" dirty="0" smtClean="0"/>
              <a:t>Borsa di studio  </a:t>
            </a:r>
            <a:r>
              <a:rPr lang="it-IT" sz="1000" dirty="0"/>
              <a:t>Apps4Safety “frontiere della sicurezza automobilistica”: </a:t>
            </a:r>
            <a:r>
              <a:rPr lang="it-IT" sz="1000" dirty="0" smtClean="0"/>
              <a:t>conoscenza </a:t>
            </a:r>
            <a:r>
              <a:rPr lang="it-IT" sz="1000" dirty="0"/>
              <a:t>dei vari aspetti della sicurezza automobilistica e delle più aggiornate tecniche di progettazione, produzione e test sui veicoli </a:t>
            </a:r>
            <a:r>
              <a:rPr lang="it-IT" sz="1000" dirty="0" smtClean="0"/>
              <a:t>.</a:t>
            </a:r>
            <a:endParaRPr lang="it-IT" sz="1000" dirty="0"/>
          </a:p>
        </p:txBody>
      </p:sp>
      <p:sp>
        <p:nvSpPr>
          <p:cNvPr id="12" name="Rettangolo 11"/>
          <p:cNvSpPr/>
          <p:nvPr/>
        </p:nvSpPr>
        <p:spPr>
          <a:xfrm>
            <a:off x="1" y="3316922"/>
            <a:ext cx="9143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00" b="1" dirty="0"/>
              <a:t>Gennaio 2016 - Luglio </a:t>
            </a:r>
            <a:r>
              <a:rPr lang="it-IT" sz="1000" b="1" dirty="0" smtClean="0"/>
              <a:t>2016  </a:t>
            </a:r>
            <a:r>
              <a:rPr lang="en-US" sz="1000" dirty="0" err="1"/>
              <a:t>Stagista</a:t>
            </a:r>
            <a:r>
              <a:rPr lang="en-US" sz="1000" dirty="0"/>
              <a:t> in Product Development-Area Product Engineering Body-Virtual </a:t>
            </a:r>
            <a:r>
              <a:rPr lang="en-US" sz="1000" dirty="0" smtClean="0"/>
              <a:t>Analysis  </a:t>
            </a:r>
            <a:r>
              <a:rPr lang="it-IT" sz="1000" dirty="0" smtClean="0"/>
              <a:t>presso </a:t>
            </a:r>
            <a:r>
              <a:rPr lang="it-IT" sz="1000" dirty="0"/>
              <a:t>l’azienda Fiat Chrysler </a:t>
            </a:r>
            <a:r>
              <a:rPr lang="it-IT" sz="1000" dirty="0" err="1"/>
              <a:t>Automobiles</a:t>
            </a:r>
            <a:r>
              <a:rPr lang="it-IT" sz="1000" dirty="0"/>
              <a:t> </a:t>
            </a:r>
            <a:r>
              <a:rPr lang="it-IT" sz="1000" dirty="0" err="1"/>
              <a:t>Italy</a:t>
            </a:r>
            <a:r>
              <a:rPr lang="it-IT" sz="1000" dirty="0"/>
              <a:t>- </a:t>
            </a:r>
            <a:r>
              <a:rPr lang="it-IT" sz="1000" dirty="0" err="1"/>
              <a:t>Region</a:t>
            </a:r>
            <a:r>
              <a:rPr lang="it-IT" sz="1000" dirty="0"/>
              <a:t> </a:t>
            </a:r>
            <a:r>
              <a:rPr lang="it-IT" sz="1000" dirty="0" err="1"/>
              <a:t>Emea</a:t>
            </a:r>
            <a:r>
              <a:rPr lang="it-IT" sz="1000" dirty="0"/>
              <a:t> via Ex Aeroporto, 80038 Pomigliano </a:t>
            </a:r>
            <a:r>
              <a:rPr lang="it-IT" sz="1000" dirty="0" smtClean="0"/>
              <a:t>d'Arco (Napoli)</a:t>
            </a:r>
            <a:endParaRPr lang="it-IT" sz="1000" dirty="0"/>
          </a:p>
        </p:txBody>
      </p:sp>
      <p:sp>
        <p:nvSpPr>
          <p:cNvPr id="15" name="Rettangolo 14"/>
          <p:cNvSpPr/>
          <p:nvPr/>
        </p:nvSpPr>
        <p:spPr>
          <a:xfrm>
            <a:off x="36513" y="2884874"/>
            <a:ext cx="9143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 smtClean="0"/>
              <a:t>12 Settembre </a:t>
            </a:r>
            <a:r>
              <a:rPr lang="it-IT" sz="1000" b="1" dirty="0"/>
              <a:t>2016 </a:t>
            </a:r>
            <a:r>
              <a:rPr lang="it-IT" sz="1000" b="1" dirty="0" smtClean="0"/>
              <a:t>– in corso </a:t>
            </a:r>
            <a:r>
              <a:rPr lang="en-US" sz="1000" dirty="0"/>
              <a:t>E</a:t>
            </a:r>
            <a:r>
              <a:rPr lang="en-US" sz="1000" dirty="0" smtClean="0"/>
              <a:t>ngineer </a:t>
            </a:r>
            <a:r>
              <a:rPr lang="en-US" sz="1000" dirty="0"/>
              <a:t>S</a:t>
            </a:r>
            <a:r>
              <a:rPr lang="en-US" sz="1000" dirty="0" smtClean="0"/>
              <a:t>pecialist in </a:t>
            </a:r>
            <a:r>
              <a:rPr lang="en-US" sz="1000" dirty="0"/>
              <a:t>Product </a:t>
            </a:r>
            <a:r>
              <a:rPr lang="en-US" sz="1000" dirty="0" smtClean="0"/>
              <a:t>Development- Area Safety </a:t>
            </a:r>
            <a:r>
              <a:rPr lang="en-US" sz="1000" dirty="0"/>
              <a:t>PCC </a:t>
            </a:r>
            <a:r>
              <a:rPr lang="en-US" sz="1000" dirty="0" smtClean="0"/>
              <a:t>– Restraints </a:t>
            </a:r>
            <a:r>
              <a:rPr lang="it-IT" sz="1000" dirty="0" smtClean="0"/>
              <a:t>presso </a:t>
            </a:r>
            <a:r>
              <a:rPr lang="it-IT" sz="1000" dirty="0"/>
              <a:t>l’azienda Fiat Chrysler </a:t>
            </a:r>
            <a:r>
              <a:rPr lang="it-IT" sz="1000" dirty="0" err="1"/>
              <a:t>Automobiles</a:t>
            </a:r>
            <a:r>
              <a:rPr lang="it-IT" sz="1000" dirty="0"/>
              <a:t> </a:t>
            </a:r>
            <a:r>
              <a:rPr lang="it-IT" sz="1000" dirty="0" err="1"/>
              <a:t>Italy</a:t>
            </a:r>
            <a:r>
              <a:rPr lang="it-IT" sz="1000" dirty="0"/>
              <a:t>- </a:t>
            </a:r>
            <a:r>
              <a:rPr lang="it-IT" sz="1000" dirty="0" err="1"/>
              <a:t>Region</a:t>
            </a:r>
            <a:r>
              <a:rPr lang="it-IT" sz="1000" dirty="0"/>
              <a:t> </a:t>
            </a:r>
            <a:r>
              <a:rPr lang="it-IT" sz="1000" dirty="0" err="1" smtClean="0"/>
              <a:t>Emea</a:t>
            </a:r>
            <a:r>
              <a:rPr lang="it-IT" sz="1000" dirty="0" smtClean="0"/>
              <a:t> </a:t>
            </a:r>
            <a:r>
              <a:rPr lang="it-IT" sz="1000" dirty="0"/>
              <a:t>Centro Sicurezza FCA </a:t>
            </a:r>
            <a:r>
              <a:rPr lang="it-IT" sz="1000" dirty="0" err="1"/>
              <a:t>Italy</a:t>
            </a:r>
            <a:r>
              <a:rPr lang="it-IT" sz="1000" dirty="0"/>
              <a:t> </a:t>
            </a:r>
            <a:r>
              <a:rPr lang="it-IT" sz="1000" dirty="0" err="1"/>
              <a:t>SpA</a:t>
            </a:r>
            <a:r>
              <a:rPr lang="it-IT" sz="1000" dirty="0" smtClean="0"/>
              <a:t>  via Fausto </a:t>
            </a:r>
            <a:r>
              <a:rPr lang="it-IT" sz="1000" dirty="0"/>
              <a:t>Coppi  2 - 10143 Orbassano (TO) - </a:t>
            </a:r>
            <a:r>
              <a:rPr lang="it-IT" sz="1000" dirty="0" err="1"/>
              <a:t>Italy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237741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33255"/>
            <a:ext cx="7344817" cy="1235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/>
          <p:cNvSpPr/>
          <p:nvPr/>
        </p:nvSpPr>
        <p:spPr>
          <a:xfrm>
            <a:off x="0" y="1268760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i="1" dirty="0" err="1" smtClean="0"/>
              <a:t>Abstract</a:t>
            </a:r>
            <a:endParaRPr lang="it-IT" b="1" i="1" dirty="0" smtClean="0"/>
          </a:p>
          <a:p>
            <a:pPr algn="ctr"/>
            <a:endParaRPr lang="it-IT" b="1" dirty="0" smtClean="0"/>
          </a:p>
          <a:p>
            <a:pPr algn="just"/>
            <a:r>
              <a:rPr lang="it-IT" dirty="0" smtClean="0"/>
              <a:t>Nell’ambito del progetto di formazione Apps4Safety l'attività di training on the job, svoltasi presso Fiat Chrysler </a:t>
            </a:r>
            <a:r>
              <a:rPr lang="it-IT" dirty="0" err="1" smtClean="0"/>
              <a:t>Automobiles</a:t>
            </a:r>
            <a:r>
              <a:rPr lang="it-IT" dirty="0" smtClean="0"/>
              <a:t>, è stata finalizzata a valutare il comportamento di un crash-box in materiale innovativo. L’obiettivo dell’attività di ricerca è stato quello di replicare, utilizzando un materiale termoplastico, a parità di ingombro, le performance in termini di assorbimento energetico della </a:t>
            </a:r>
            <a:r>
              <a:rPr lang="it-IT" dirty="0" err="1" smtClean="0"/>
              <a:t>crashbox</a:t>
            </a:r>
            <a:r>
              <a:rPr lang="it-IT" dirty="0" smtClean="0"/>
              <a:t> realizzata in acciaio (DP600) istallata su vettura Panda. L’utilizzo del materiale termoplastico ha determinato una diminuzione di massa dell’intero sistema (</a:t>
            </a:r>
            <a:r>
              <a:rPr lang="it-IT" dirty="0" err="1" smtClean="0"/>
              <a:t>massatermoplastico</a:t>
            </a:r>
            <a:r>
              <a:rPr lang="it-IT" dirty="0" smtClean="0"/>
              <a:t>=0.155 Kg) rispetto all’ utilizzo dell’acciaio (</a:t>
            </a:r>
            <a:r>
              <a:rPr lang="it-IT" dirty="0" err="1" smtClean="0"/>
              <a:t>massaacciaio</a:t>
            </a:r>
            <a:r>
              <a:rPr lang="it-IT" dirty="0" smtClean="0"/>
              <a:t>=0.315 Kg) del 51 % ottenendo, di conseguenza, un doppio beneficio:</a:t>
            </a:r>
          </a:p>
          <a:p>
            <a:pPr algn="just"/>
            <a:endParaRPr lang="it-IT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/>
              <a:t>riduzione consumi vettura e quindi emissioni di CO2, essendo strettamente correlati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/>
              <a:t>miglioramento delle prestazioni di </a:t>
            </a:r>
            <a:r>
              <a:rPr lang="it-IT" dirty="0" err="1" smtClean="0"/>
              <a:t>handling</a:t>
            </a:r>
            <a:r>
              <a:rPr lang="it-IT" dirty="0" smtClean="0"/>
              <a:t> (riduzione di masse a sbalzo)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L’attività ha previsto lo studio degli aspetti teorici alla base della modellazione numerica agli elementi finiti, accompagnata dall’apprendimento di Altair </a:t>
            </a:r>
            <a:r>
              <a:rPr lang="it-IT" dirty="0" err="1" smtClean="0"/>
              <a:t>Hypermesh</a:t>
            </a:r>
            <a:r>
              <a:rPr lang="it-IT" dirty="0" smtClean="0"/>
              <a:t> e Ansa, software di </a:t>
            </a:r>
            <a:r>
              <a:rPr lang="it-IT" dirty="0" err="1" smtClean="0"/>
              <a:t>pre</a:t>
            </a:r>
            <a:r>
              <a:rPr lang="it-IT" dirty="0" smtClean="0"/>
              <a:t>-processing, e di </a:t>
            </a:r>
            <a:r>
              <a:rPr lang="it-IT" dirty="0" err="1" smtClean="0"/>
              <a:t>Ls-Dyna</a:t>
            </a:r>
            <a:r>
              <a:rPr lang="it-IT" dirty="0" smtClean="0"/>
              <a:t>, software esplicito per analisi dinamiche di strutture meccaniche in campo non lineare, particolarmente adatto allo studio di fenomeni che evolvono molto velocemente nel tempo, quali sono i crash automobilistici.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23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"/>
            <a:ext cx="5402149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9"/>
          <a:stretch/>
        </p:blipFill>
        <p:spPr bwMode="auto">
          <a:xfrm>
            <a:off x="0" y="822887"/>
            <a:ext cx="5837796" cy="419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728" y="938385"/>
            <a:ext cx="3259776" cy="3426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428" y="4365104"/>
            <a:ext cx="3286572" cy="1688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09" y="5209320"/>
            <a:ext cx="5986378" cy="1264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942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524</Words>
  <Application>Microsoft Office PowerPoint</Application>
  <PresentationFormat>Presentazione su schermo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>FIATGROUP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Administrator</cp:lastModifiedBy>
  <cp:revision>14</cp:revision>
  <dcterms:created xsi:type="dcterms:W3CDTF">2016-10-24T15:08:24Z</dcterms:created>
  <dcterms:modified xsi:type="dcterms:W3CDTF">2016-10-25T06:05:29Z</dcterms:modified>
</cp:coreProperties>
</file>