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6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635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614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6292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7345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14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5873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908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670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38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25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E653-3BCD-44F7-92FF-F118CCB3E68B}" type="datetimeFigureOut">
              <a:rPr lang="it-IT" smtClean="0"/>
              <a:t>18/10/2016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6ACEB-2314-4EED-8280-7D39EC91C7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356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ophiahightech.com/" TargetMode="External"/><Relationship Id="rId3" Type="http://schemas.openxmlformats.org/officeDocument/2006/relationships/hyperlink" Target="mailto:s.comitangelo@gmail.com" TargetMode="External"/><Relationship Id="rId7" Type="http://schemas.openxmlformats.org/officeDocument/2006/relationships/hyperlink" Target="http://www.adlergroup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hyperlink" Target="http://www.cerict.i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HY_COMPO</a:t>
            </a:r>
            <a:endParaRPr lang="it-IT" sz="2800" dirty="0" smtClean="0"/>
          </a:p>
          <a:p>
            <a:pPr algn="just"/>
            <a:r>
              <a:rPr lang="it-IT" sz="2200" dirty="0" smtClean="0"/>
              <a:t>“Formazione di ricercatori per la fabbricazione e la progettazione di materiali compositi e materiali compositi ibridi per il settore automobilistico</a:t>
            </a:r>
            <a:r>
              <a:rPr lang="it-IT" sz="2200" dirty="0" smtClean="0"/>
              <a:t>”   </a:t>
            </a:r>
            <a:r>
              <a:rPr lang="it-IT" sz="2200" dirty="0" smtClean="0"/>
              <a:t>(Codice identificativo progetto: PON03PE_00159_7)</a:t>
            </a:r>
            <a:endParaRPr lang="it-IT" sz="2200" dirty="0"/>
          </a:p>
        </p:txBody>
      </p:sp>
      <p:pic>
        <p:nvPicPr>
          <p:cNvPr id="7" name="Immagine 6" descr="C:\Users\Simone\Dropbox\CV\foto CV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1" y="1196673"/>
            <a:ext cx="1459865" cy="145986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339639"/>
              </p:ext>
            </p:extLst>
          </p:nvPr>
        </p:nvGraphicFramePr>
        <p:xfrm>
          <a:off x="1574166" y="1212793"/>
          <a:ext cx="10473054" cy="587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3054"/>
              </a:tblGrid>
              <a:tr h="3575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2200" dirty="0">
                          <a:effectLst/>
                        </a:rPr>
                        <a:t>Simone </a:t>
                      </a:r>
                      <a:r>
                        <a:rPr lang="it-IT" sz="2200" dirty="0" err="1">
                          <a:effectLst/>
                        </a:rPr>
                        <a:t>Comitangelo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25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Ingegnere Meccanico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66507"/>
              </p:ext>
            </p:extLst>
          </p:nvPr>
        </p:nvGraphicFramePr>
        <p:xfrm>
          <a:off x="1574166" y="1848302"/>
          <a:ext cx="10473054" cy="7999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84732"/>
                <a:gridCol w="4988322"/>
              </a:tblGrid>
              <a:tr h="2076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   </a:t>
                      </a:r>
                      <a:r>
                        <a:rPr lang="it-IT" sz="900" dirty="0">
                          <a:effectLst/>
                        </a:rPr>
                        <a:t>333 4289742</a:t>
                      </a:r>
                      <a:r>
                        <a:rPr lang="it-IT" sz="1100" dirty="0">
                          <a:effectLst/>
                        </a:rPr>
                        <a:t>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717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    </a:t>
                      </a:r>
                      <a:r>
                        <a:rPr lang="it-IT" sz="1100" u="sng" dirty="0">
                          <a:effectLst/>
                          <a:hlinkClick r:id="rId3"/>
                        </a:rPr>
                        <a:t>s.comitangelo@gmail.com</a:t>
                      </a:r>
                      <a:r>
                        <a:rPr lang="it-IT" sz="1100" dirty="0">
                          <a:effectLst/>
                        </a:rPr>
                        <a:t>     Skype ID: </a:t>
                      </a:r>
                      <a:r>
                        <a:rPr lang="it-IT" sz="1100" dirty="0" err="1">
                          <a:effectLst/>
                        </a:rPr>
                        <a:t>s.comitangelo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68910">
                <a:tc gridSpan="2">
                  <a:txBody>
                    <a:bodyPr/>
                    <a:lstStyle/>
                    <a:p>
                      <a:pPr marL="715010" indent="-71501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     via Rio 12, 80042 Boscotrecase (Na)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60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Data di Nascita:         </a:t>
                      </a:r>
                      <a:r>
                        <a:rPr lang="it-IT" sz="1100">
                          <a:effectLst/>
                        </a:rPr>
                        <a:t>14/01/1989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Cittadinanza:       </a:t>
                      </a:r>
                      <a:r>
                        <a:rPr lang="it-IT" sz="1100" dirty="0">
                          <a:effectLst/>
                        </a:rPr>
                        <a:t> Italiana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7" name="Immagin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66" y="1846341"/>
            <a:ext cx="209550" cy="2190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026" name="Immagin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691" y="2028201"/>
            <a:ext cx="190500" cy="2190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4" name="Immagine 1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216" y="2269898"/>
            <a:ext cx="190500" cy="173831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10" name="Tabel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982168"/>
              </p:ext>
            </p:extLst>
          </p:nvPr>
        </p:nvGraphicFramePr>
        <p:xfrm>
          <a:off x="114300" y="2671802"/>
          <a:ext cx="11932920" cy="620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0220"/>
                <a:gridCol w="10172700"/>
              </a:tblGrid>
              <a:tr h="18889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u="sng" dirty="0" err="1">
                          <a:effectLst/>
                        </a:rPr>
                        <a:t>Feb</a:t>
                      </a:r>
                      <a:r>
                        <a:rPr lang="it-IT" sz="1200" u="sng" dirty="0">
                          <a:effectLst/>
                        </a:rPr>
                        <a:t>. 2016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u="sng" dirty="0" err="1">
                          <a:effectLst/>
                        </a:rPr>
                        <a:t>Sett</a:t>
                      </a:r>
                      <a:r>
                        <a:rPr lang="it-IT" sz="1200" u="sng" dirty="0">
                          <a:effectLst/>
                        </a:rPr>
                        <a:t>. 2016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CAE </a:t>
                      </a:r>
                      <a:r>
                        <a:rPr lang="it-IT" sz="1400" dirty="0" err="1" smtClean="0">
                          <a:effectLst/>
                        </a:rPr>
                        <a:t>Engineer</a:t>
                      </a:r>
                      <a:r>
                        <a:rPr lang="it-IT" sz="1400" dirty="0" smtClean="0">
                          <a:effectLst/>
                        </a:rPr>
                        <a:t> / Controllo qualità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effectLst/>
                        </a:rPr>
                        <a:t>Adler I.G. (Adler Group)      -      </a:t>
                      </a:r>
                      <a:r>
                        <a:rPr lang="it-IT" sz="1000" u="sng" dirty="0">
                          <a:effectLst/>
                          <a:hlinkClick r:id="rId7"/>
                        </a:rPr>
                        <a:t>www.adlergroup.it</a:t>
                      </a:r>
                      <a:r>
                        <a:rPr lang="it-IT" sz="1000" dirty="0">
                          <a:effectLst/>
                        </a:rPr>
                        <a:t>     -     </a:t>
                      </a:r>
                      <a:r>
                        <a:rPr lang="it-IT" sz="1000" dirty="0" err="1">
                          <a:effectLst/>
                        </a:rPr>
                        <a:t>Aerospace</a:t>
                      </a:r>
                      <a:r>
                        <a:rPr lang="it-IT" sz="1000" dirty="0">
                          <a:effectLst/>
                        </a:rPr>
                        <a:t>, </a:t>
                      </a:r>
                      <a:r>
                        <a:rPr lang="it-IT" sz="1000" dirty="0" smtClean="0">
                          <a:effectLst/>
                        </a:rPr>
                        <a:t>Automotive   -    </a:t>
                      </a:r>
                      <a:r>
                        <a:rPr lang="it-IT" sz="1100" kern="50" spc="-30" dirty="0" smtClean="0">
                          <a:effectLst/>
                        </a:rPr>
                        <a:t>950 ore di Stage, nell'ambito del progetto di formazione HY-COMPO 2020.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2918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Attività: 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086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1200" kern="50" spc="-30" dirty="0" smtClean="0">
                          <a:effectLst/>
                        </a:rPr>
                        <a:t>Esperienza</a:t>
                      </a:r>
                      <a:r>
                        <a:rPr lang="it-IT" sz="1200" kern="50" spc="-30" baseline="0" dirty="0" smtClean="0">
                          <a:effectLst/>
                        </a:rPr>
                        <a:t> di progettazione e produzione in ambito aerospaziale su strutture in materiale composito.</a:t>
                      </a:r>
                      <a:r>
                        <a:rPr lang="it-IT" sz="1200" kern="50" spc="-30" dirty="0" smtClean="0">
                          <a:effectLst/>
                        </a:rPr>
                        <a:t> </a:t>
                      </a:r>
                      <a:endParaRPr lang="it-IT" sz="10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el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012840"/>
              </p:ext>
            </p:extLst>
          </p:nvPr>
        </p:nvGraphicFramePr>
        <p:xfrm>
          <a:off x="114300" y="3300268"/>
          <a:ext cx="11932920" cy="611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8790"/>
                <a:gridCol w="10184130"/>
              </a:tblGrid>
              <a:tr h="207858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u="sng" dirty="0" err="1">
                          <a:effectLst/>
                        </a:rPr>
                        <a:t>Nov</a:t>
                      </a:r>
                      <a:r>
                        <a:rPr lang="it-IT" sz="1200" u="sng" dirty="0">
                          <a:effectLst/>
                        </a:rPr>
                        <a:t>. 2014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u="sng" dirty="0">
                          <a:effectLst/>
                        </a:rPr>
                        <a:t>Aprile 2015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Tirocinante / CAE </a:t>
                      </a:r>
                      <a:r>
                        <a:rPr lang="it-IT" sz="1400" dirty="0" err="1">
                          <a:effectLst/>
                        </a:rPr>
                        <a:t>Engineer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err="1" smtClean="0">
                          <a:effectLst/>
                        </a:rPr>
                        <a:t>Sòphia</a:t>
                      </a:r>
                      <a:r>
                        <a:rPr lang="it-IT" sz="1000" dirty="0" smtClean="0">
                          <a:effectLst/>
                        </a:rPr>
                        <a:t> High </a:t>
                      </a:r>
                      <a:r>
                        <a:rPr lang="it-IT" sz="1000" dirty="0" err="1" smtClean="0">
                          <a:effectLst/>
                        </a:rPr>
                        <a:t>Tech</a:t>
                      </a:r>
                      <a:r>
                        <a:rPr lang="it-IT" sz="1000" dirty="0" smtClean="0">
                          <a:effectLst/>
                        </a:rPr>
                        <a:t>  -  </a:t>
                      </a:r>
                      <a:r>
                        <a:rPr lang="it-IT" sz="1000" u="sng" dirty="0" smtClean="0">
                          <a:effectLst/>
                          <a:hlinkClick r:id="rId8"/>
                        </a:rPr>
                        <a:t>www.sophiahightech.com</a:t>
                      </a:r>
                      <a:r>
                        <a:rPr lang="it-IT" sz="1000" dirty="0" smtClean="0">
                          <a:effectLst/>
                        </a:rPr>
                        <a:t> -   </a:t>
                      </a:r>
                      <a:r>
                        <a:rPr lang="it-IT" sz="1000" dirty="0" err="1" smtClean="0">
                          <a:effectLst/>
                        </a:rPr>
                        <a:t>Aerospace</a:t>
                      </a:r>
                      <a:r>
                        <a:rPr lang="it-IT" sz="1000" dirty="0" smtClean="0">
                          <a:effectLst/>
                        </a:rPr>
                        <a:t>, Automotive, R&amp;D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4255">
                <a:tc rowSpan="2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Attività: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3700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1200" kern="50" spc="-30" dirty="0">
                          <a:effectLst/>
                        </a:rPr>
                        <a:t>Analisi agli elementi finiti per il dimensionamento di componenti meccanici con l'obiettivo di validare il lavoro di design.</a:t>
                      </a:r>
                      <a:endParaRPr lang="it-IT" sz="10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1572"/>
              </p:ext>
            </p:extLst>
          </p:nvPr>
        </p:nvGraphicFramePr>
        <p:xfrm>
          <a:off x="114300" y="3926410"/>
          <a:ext cx="11932920" cy="1199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0220"/>
                <a:gridCol w="10172700"/>
              </a:tblGrid>
              <a:tr h="18682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u="sng" dirty="0">
                          <a:effectLst/>
                        </a:rPr>
                        <a:t>Giugno 2015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u="sng" dirty="0" err="1">
                          <a:effectLst/>
                        </a:rPr>
                        <a:t>Dic</a:t>
                      </a:r>
                      <a:r>
                        <a:rPr lang="it-IT" sz="1200" u="sng" dirty="0">
                          <a:effectLst/>
                        </a:rPr>
                        <a:t>. 2015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Corso di formazione di ricercatori per la fabbricazione e la progettazione di materiali compositi ibridi per il settore automobilistico/aerospaziale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959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err="1">
                          <a:effectLst/>
                        </a:rPr>
                        <a:t>CerICT</a:t>
                      </a:r>
                      <a:r>
                        <a:rPr lang="it-IT" sz="1000" dirty="0">
                          <a:effectLst/>
                        </a:rPr>
                        <a:t> </a:t>
                      </a:r>
                      <a:r>
                        <a:rPr lang="it-IT" sz="1000" dirty="0" err="1">
                          <a:effectLst/>
                        </a:rPr>
                        <a:t>Scarl</a:t>
                      </a:r>
                      <a:r>
                        <a:rPr lang="it-IT" sz="1000" dirty="0">
                          <a:effectLst/>
                        </a:rPr>
                        <a:t>       -        </a:t>
                      </a:r>
                      <a:r>
                        <a:rPr lang="it-IT" sz="1000" u="sng" dirty="0" smtClean="0">
                          <a:effectLst/>
                          <a:hlinkClick r:id="rId9"/>
                        </a:rPr>
                        <a:t>www.cerict.it</a:t>
                      </a:r>
                      <a:r>
                        <a:rPr lang="it-IT" sz="1100" u="none" baseline="0" dirty="0" smtClean="0">
                          <a:effectLst/>
                        </a:rPr>
                        <a:t>      -       </a:t>
                      </a:r>
                      <a:r>
                        <a:rPr lang="it-IT" sz="1000" kern="50" spc="-30" dirty="0" smtClean="0">
                          <a:effectLst/>
                        </a:rPr>
                        <a:t>Corso </a:t>
                      </a:r>
                      <a:r>
                        <a:rPr lang="it-IT" sz="1000" kern="50" spc="-30" dirty="0">
                          <a:effectLst/>
                        </a:rPr>
                        <a:t>di formazione di 800 ore nell'ambito del progetto Europeo  HY-COMPO 2020 - PON03PE_00159</a:t>
                      </a:r>
                      <a:endParaRPr lang="it-IT" sz="9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7924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Competenze acquisite: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Il corso mi ha permesso di approfondire le conoscenze sulle tecnologie di fabbricazione e sul comportamento dei materiali compositi. Grazie alle esperienze in laboratorio ho potuto confrontarmi con le tecniche di </a:t>
                      </a:r>
                      <a:r>
                        <a:rPr lang="it-IT" sz="1200" dirty="0" err="1">
                          <a:effectLst/>
                        </a:rPr>
                        <a:t>Compression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 err="1">
                          <a:effectLst/>
                        </a:rPr>
                        <a:t>Moulding</a:t>
                      </a:r>
                      <a:r>
                        <a:rPr lang="it-IT" sz="1200" dirty="0">
                          <a:effectLst/>
                        </a:rPr>
                        <a:t>, </a:t>
                      </a:r>
                      <a:r>
                        <a:rPr lang="it-IT" sz="1200" dirty="0" err="1">
                          <a:effectLst/>
                        </a:rPr>
                        <a:t>Hand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 err="1">
                          <a:effectLst/>
                        </a:rPr>
                        <a:t>lay</a:t>
                      </a:r>
                      <a:r>
                        <a:rPr lang="it-IT" sz="1200" dirty="0">
                          <a:effectLst/>
                        </a:rPr>
                        <a:t>-up e </a:t>
                      </a:r>
                      <a:r>
                        <a:rPr lang="it-IT" sz="1200" dirty="0" err="1">
                          <a:effectLst/>
                        </a:rPr>
                        <a:t>Vacuum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 err="1">
                          <a:effectLst/>
                        </a:rPr>
                        <a:t>bag</a:t>
                      </a:r>
                      <a:r>
                        <a:rPr lang="it-IT" sz="1200" dirty="0">
                          <a:effectLst/>
                        </a:rPr>
                        <a:t>. Ho inoltre partecipato attivamente all'allestimento di prove di caratterizzazione meccanica ed ho potuto osservare le problematiche relative alle lavorazioni meccaniche sui materiali compositi. Ho infine acquisito ottime conoscenze nell’ambito della simulazione</a:t>
                      </a:r>
                      <a:r>
                        <a:rPr lang="it-IT" sz="1200" spc="15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FEM</a:t>
                      </a:r>
                      <a:r>
                        <a:rPr lang="it-IT" sz="1200" spc="2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del</a:t>
                      </a:r>
                      <a:r>
                        <a:rPr lang="it-IT" sz="1200" spc="25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comportamento</a:t>
                      </a:r>
                      <a:r>
                        <a:rPr lang="it-IT" sz="1200" spc="15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</a:rPr>
                        <a:t>meccanico dei materiali compositi. 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416451"/>
              </p:ext>
            </p:extLst>
          </p:nvPr>
        </p:nvGraphicFramePr>
        <p:xfrm>
          <a:off x="129539" y="5125477"/>
          <a:ext cx="11932922" cy="1124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0223"/>
                <a:gridCol w="10172699"/>
              </a:tblGrid>
              <a:tr h="227054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u="sng" dirty="0">
                          <a:effectLst/>
                        </a:rPr>
                        <a:t>Marzo 2013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it-IT" sz="1200" dirty="0">
                          <a:effectLst/>
                        </a:rPr>
                        <a:t> </a:t>
                      </a:r>
                      <a:r>
                        <a:rPr lang="it-IT" sz="1200" u="sng" dirty="0" err="1">
                          <a:effectLst/>
                        </a:rPr>
                        <a:t>Dic</a:t>
                      </a:r>
                      <a:r>
                        <a:rPr lang="it-IT" sz="1200" u="sng" dirty="0">
                          <a:effectLst/>
                        </a:rPr>
                        <a:t>. 2015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Laurea Magistrale in Ingegneria Meccanica per la Produzione e la Progettazione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kern="0" spc="0" dirty="0" smtClean="0">
                          <a:effectLst/>
                        </a:rPr>
                        <a:t>110 e Lode ---  </a:t>
                      </a:r>
                      <a:r>
                        <a:rPr lang="it-IT" sz="1100" kern="0" spc="0" dirty="0" smtClean="0">
                          <a:effectLst/>
                        </a:rPr>
                        <a:t>Università </a:t>
                      </a:r>
                      <a:r>
                        <a:rPr lang="it-IT" sz="1100" kern="0" spc="0" dirty="0">
                          <a:effectLst/>
                        </a:rPr>
                        <a:t>degli studi di Napoli, "Federico II", Napoli (</a:t>
                      </a:r>
                      <a:r>
                        <a:rPr lang="it-IT" sz="1100" kern="0" spc="0" dirty="0" smtClean="0">
                          <a:effectLst/>
                        </a:rPr>
                        <a:t>Italia)</a:t>
                      </a:r>
                      <a:endParaRPr lang="it-IT" sz="9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</a:tr>
              <a:tr h="15940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Votazione: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68529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1200" kern="0" spc="0" dirty="0">
                          <a:effectLst/>
                        </a:rPr>
                        <a:t>Tesi in Simulazione e Modellazione dei Processi per Deformazione Plastica, dal </a:t>
                      </a:r>
                      <a:r>
                        <a:rPr lang="it-IT" sz="1200" kern="0" spc="0" dirty="0" smtClean="0">
                          <a:effectLst/>
                        </a:rPr>
                        <a:t>titolo: UTILIZZO </a:t>
                      </a:r>
                      <a:r>
                        <a:rPr lang="it-IT" sz="1200" kern="0" spc="0" dirty="0">
                          <a:effectLst/>
                        </a:rPr>
                        <a:t>DI COMPOSITI NATURALI PER DRONI ULTRALEGGERI </a:t>
                      </a:r>
                      <a:endParaRPr lang="it-IT" sz="1000" kern="50" spc="-30" dirty="0">
                        <a:effectLst/>
                      </a:endParaRPr>
                    </a:p>
                    <a:p>
                      <a:pPr algn="just"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it-IT" sz="1200" kern="0" spc="0" dirty="0">
                          <a:effectLst/>
                        </a:rPr>
                        <a:t>Il lavoro ha avuto come oggetto lo studio dell’utilizzo di compositi completamente naturali e biodegradabili, per la realizzazione della struttura di un drone ultraleggero. Tale struttura è stata progettata, validata al FEM e infine realizzata in </a:t>
                      </a:r>
                      <a:r>
                        <a:rPr lang="it-IT" sz="1200" kern="0" spc="0" dirty="0" smtClean="0">
                          <a:effectLst/>
                        </a:rPr>
                        <a:t>laboratorio.</a:t>
                      </a:r>
                      <a:endParaRPr lang="it-IT" sz="1000" kern="50" spc="-30" dirty="0">
                        <a:solidFill>
                          <a:srgbClr val="3F3A38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Mangal" panose="02040503050203030202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Immagin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89570" y="6276155"/>
            <a:ext cx="4202430" cy="58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167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HY_COMPO</a:t>
            </a:r>
            <a:endParaRPr lang="it-IT" sz="2800" dirty="0" smtClean="0"/>
          </a:p>
          <a:p>
            <a:pPr algn="just"/>
            <a:r>
              <a:rPr lang="it-IT" sz="2200" dirty="0" smtClean="0"/>
              <a:t>“Formazione di ricercatori per la fabbricazione e la progettazione di materiali compositi e materiali compositi ibridi per il settore automobilistico</a:t>
            </a:r>
            <a:r>
              <a:rPr lang="it-IT" sz="2200" dirty="0" smtClean="0"/>
              <a:t>”   </a:t>
            </a:r>
            <a:r>
              <a:rPr lang="it-IT" sz="2200" dirty="0" smtClean="0"/>
              <a:t>(Codice identificativo progetto: PON03PE_00159_7)</a:t>
            </a:r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570" y="6276155"/>
            <a:ext cx="4202430" cy="582131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0" y="1501140"/>
            <a:ext cx="1219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Stage in Adler – Area produzione</a:t>
            </a:r>
            <a:endParaRPr lang="it-IT" sz="2400" dirty="0"/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Analisi delle lavorazioni meccaniche su materiali compositi (CFC);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Controllo ed ottimizzazione dei cicli di foratura e </a:t>
            </a:r>
            <a:r>
              <a:rPr lang="it-IT" sz="2400" dirty="0" err="1" smtClean="0"/>
              <a:t>contornatura</a:t>
            </a:r>
            <a:r>
              <a:rPr lang="it-IT" sz="24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Monitoraggio, analisi statistiche ed ottimizzazione degli incollaggi </a:t>
            </a:r>
            <a:r>
              <a:rPr lang="it-IT" sz="2400" dirty="0" err="1" smtClean="0"/>
              <a:t>Addon</a:t>
            </a:r>
            <a:r>
              <a:rPr lang="it-IT" sz="24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Controlli di tenuta per gli inserti in </a:t>
            </a:r>
            <a:r>
              <a:rPr lang="it-IT" sz="2400" dirty="0" err="1" smtClean="0"/>
              <a:t>Ergal</a:t>
            </a:r>
            <a:r>
              <a:rPr lang="it-IT" sz="2400" dirty="0" smtClean="0"/>
              <a:t> annegati in CF/</a:t>
            </a:r>
            <a:r>
              <a:rPr lang="it-IT" sz="2400" dirty="0" err="1" smtClean="0"/>
              <a:t>Epoxy</a:t>
            </a:r>
            <a:r>
              <a:rPr lang="it-IT" sz="2400" dirty="0" smtClean="0"/>
              <a:t>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Monitoraggio e controllo delle fasi di </a:t>
            </a:r>
            <a:r>
              <a:rPr lang="it-IT" sz="2400" dirty="0" err="1" smtClean="0"/>
              <a:t>Hand</a:t>
            </a:r>
            <a:r>
              <a:rPr lang="it-IT" sz="2400" dirty="0" smtClean="0"/>
              <a:t> </a:t>
            </a:r>
            <a:r>
              <a:rPr lang="it-IT" sz="2400" dirty="0" err="1" smtClean="0"/>
              <a:t>lay</a:t>
            </a:r>
            <a:r>
              <a:rPr lang="it-IT" sz="2400" dirty="0" smtClean="0"/>
              <a:t>-up;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Analisi ed ottimizzazione dei cicli di cura in autoclave;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Studio e revisione delle procedure di controllo del sacco.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68727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HY_COMPO</a:t>
            </a:r>
            <a:endParaRPr lang="it-IT" sz="2800" dirty="0" smtClean="0"/>
          </a:p>
          <a:p>
            <a:pPr algn="just"/>
            <a:r>
              <a:rPr lang="it-IT" sz="2200" dirty="0" smtClean="0"/>
              <a:t>“Formazione di ricercatori per la fabbricazione e la progettazione di materiali compositi e materiali compositi ibridi per il settore automobilistico</a:t>
            </a:r>
            <a:r>
              <a:rPr lang="it-IT" sz="2200" dirty="0" smtClean="0"/>
              <a:t>”   </a:t>
            </a:r>
            <a:r>
              <a:rPr lang="it-IT" sz="2200" dirty="0" smtClean="0"/>
              <a:t>(Codice identificativo progetto: PON03PE_00159_7)</a:t>
            </a:r>
            <a:endParaRPr lang="it-IT" sz="22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570" y="6276155"/>
            <a:ext cx="4202430" cy="58213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0" y="1524000"/>
            <a:ext cx="1219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Stage in Adler – Area progettazione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Elaborazione </a:t>
            </a:r>
            <a:r>
              <a:rPr lang="it-IT" sz="2400" dirty="0" err="1" smtClean="0">
                <a:solidFill>
                  <a:prstClr val="black"/>
                </a:solidFill>
              </a:rPr>
              <a:t>Plybook</a:t>
            </a:r>
            <a:r>
              <a:rPr lang="it-IT" sz="2400" dirty="0" smtClean="0">
                <a:solidFill>
                  <a:prstClr val="black"/>
                </a:solidFill>
              </a:rPr>
              <a:t>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Modellazione FEM di particolari aeronautici;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Analisi statiche lineari/non lineari su strutture in materiale composito;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Elaborazione del report tecnico a partire dai risultati ottenuti dalle analisi strutturali;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Analisi comparative numerico/sperimentali per la calibrazione del modello FEM;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Simulazione di prove di caratterizzazione meccanica su materiali compositi;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Controllo e dimensionamento dei fissaggi metallici in strutture aeronautiche in composito;</a:t>
            </a:r>
          </a:p>
          <a:p>
            <a:pPr marL="457200" lvl="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>
                <a:solidFill>
                  <a:prstClr val="black"/>
                </a:solidFill>
              </a:rPr>
              <a:t>Elaborazione BOM.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37365638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591</Words>
  <Application>Microsoft Office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Mangal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Simone</dc:creator>
  <cp:lastModifiedBy>Simone</cp:lastModifiedBy>
  <cp:revision>7</cp:revision>
  <dcterms:created xsi:type="dcterms:W3CDTF">2016-10-18T20:38:42Z</dcterms:created>
  <dcterms:modified xsi:type="dcterms:W3CDTF">2016-10-18T21:40:03Z</dcterms:modified>
</cp:coreProperties>
</file>