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8" r:id="rId2"/>
    <p:sldId id="256" r:id="rId3"/>
    <p:sldId id="259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34" autoAdjust="0"/>
  </p:normalViewPr>
  <p:slideViewPr>
    <p:cSldViewPr snapToGrid="0">
      <p:cViewPr varScale="1">
        <p:scale>
          <a:sx n="72" d="100"/>
          <a:sy n="72" d="100"/>
        </p:scale>
        <p:origin x="10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16ADD-7FB8-4070-BEE7-745D8AAC2262}" type="datetimeFigureOut">
              <a:rPr lang="it-IT" smtClean="0"/>
              <a:t>07/11/2016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8BB1B-05F0-4D64-9CFD-627F253AC4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820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C20D-55C6-4F26-942A-74E247433D52}" type="datetimeFigureOut">
              <a:rPr lang="it-IT" smtClean="0"/>
              <a:t>07/11/2016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932B-F75F-4D51-BC25-300576DF4A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5174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C20D-55C6-4F26-942A-74E247433D52}" type="datetimeFigureOut">
              <a:rPr lang="it-IT" smtClean="0"/>
              <a:t>07/11/2016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932B-F75F-4D51-BC25-300576DF4A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7953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C20D-55C6-4F26-942A-74E247433D52}" type="datetimeFigureOut">
              <a:rPr lang="it-IT" smtClean="0"/>
              <a:t>07/11/2016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932B-F75F-4D51-BC25-300576DF4A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4136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C20D-55C6-4F26-942A-74E247433D52}" type="datetimeFigureOut">
              <a:rPr lang="it-IT" smtClean="0"/>
              <a:t>07/11/2016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932B-F75F-4D51-BC25-300576DF4A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0992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C20D-55C6-4F26-942A-74E247433D52}" type="datetimeFigureOut">
              <a:rPr lang="it-IT" smtClean="0"/>
              <a:t>07/11/2016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932B-F75F-4D51-BC25-300576DF4A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4568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C20D-55C6-4F26-942A-74E247433D52}" type="datetimeFigureOut">
              <a:rPr lang="it-IT" smtClean="0"/>
              <a:t>07/11/2016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932B-F75F-4D51-BC25-300576DF4A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9564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C20D-55C6-4F26-942A-74E247433D52}" type="datetimeFigureOut">
              <a:rPr lang="it-IT" smtClean="0"/>
              <a:t>07/11/2016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932B-F75F-4D51-BC25-300576DF4A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235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C20D-55C6-4F26-942A-74E247433D52}" type="datetimeFigureOut">
              <a:rPr lang="it-IT" smtClean="0"/>
              <a:t>07/11/2016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932B-F75F-4D51-BC25-300576DF4A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4945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C20D-55C6-4F26-942A-74E247433D52}" type="datetimeFigureOut">
              <a:rPr lang="it-IT" smtClean="0"/>
              <a:t>07/11/2016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932B-F75F-4D51-BC25-300576DF4A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3186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C20D-55C6-4F26-942A-74E247433D52}" type="datetimeFigureOut">
              <a:rPr lang="it-IT" smtClean="0"/>
              <a:t>07/11/2016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932B-F75F-4D51-BC25-300576DF4A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6915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C20D-55C6-4F26-942A-74E247433D52}" type="datetimeFigureOut">
              <a:rPr lang="it-IT" smtClean="0"/>
              <a:t>07/11/2016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932B-F75F-4D51-BC25-300576DF4A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4668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BC20D-55C6-4F26-942A-74E247433D52}" type="datetimeFigureOut">
              <a:rPr lang="it-IT" smtClean="0"/>
              <a:t>07/11/2016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7932B-F75F-4D51-BC25-300576DF4A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1518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Immagin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716" y="775015"/>
            <a:ext cx="124777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magin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824" y="585988"/>
            <a:ext cx="1285875" cy="85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Immagine 7" descr="PA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369" y="936032"/>
            <a:ext cx="101600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magin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214" y="845544"/>
            <a:ext cx="105410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Immagine 8" descr="Ministro per la Coesione Territoria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487" y="1012232"/>
            <a:ext cx="17430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012935" y="36757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Avviso n. 713/Ric. del 29/10/2010 - Titolo III - "Creazione di nuovi Distretti e/o nuove Aggregazioni Pubblico - Private "</a:t>
            </a:r>
            <a:endParaRPr kumimoji="0" lang="it-IT" altLang="it-IT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Intervento di formazione PON03PE_00159_6</a:t>
            </a:r>
            <a:endParaRPr kumimoji="0" lang="it-IT" altLang="it-IT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668790" y="942846"/>
            <a:ext cx="7464672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“MODISTA  - Esperti in Monitoraggio delle Infrastrutture Ferroviarie”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it-IT" altLang="it-IT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it-IT" alt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PON03PE_00159_6</a:t>
            </a:r>
            <a:endParaRPr kumimoji="0" lang="it-IT" altLang="it-IT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77" y="2357349"/>
            <a:ext cx="1806544" cy="182644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439677" y="4320823"/>
            <a:ext cx="302698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Borsista:</a:t>
            </a:r>
          </a:p>
          <a:p>
            <a:r>
              <a:rPr lang="it-IT" sz="2000" dirty="0" smtClean="0"/>
              <a:t>dott. GABRIELE RUSSO</a:t>
            </a:r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gabriele.russo190@gmail.com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579602" y="2286724"/>
            <a:ext cx="66170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solidFill>
                  <a:srgbClr val="FF0000"/>
                </a:solidFill>
              </a:rPr>
              <a:t>Formazione ed esperienze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Laurea triennale in Fisica conseguita nel 2015 presso l’Università Federico II con tesi sperimentale in fisica delle particelle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Borsa di studio PON Modista: Corsi di formazione (2015)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Stage presso Hitachi </a:t>
            </a:r>
            <a:r>
              <a:rPr lang="it-IT" dirty="0" err="1" smtClean="0"/>
              <a:t>Rail</a:t>
            </a:r>
            <a:r>
              <a:rPr lang="it-IT" dirty="0" smtClean="0"/>
              <a:t> </a:t>
            </a:r>
            <a:r>
              <a:rPr lang="it-IT" dirty="0" err="1" smtClean="0"/>
              <a:t>Italy</a:t>
            </a:r>
            <a:r>
              <a:rPr lang="it-IT" dirty="0" smtClean="0"/>
              <a:t>, via Argine, Napoli (2016)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579602" y="3843352"/>
            <a:ext cx="538435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solidFill>
                  <a:srgbClr val="FF0000"/>
                </a:solidFill>
              </a:rPr>
              <a:t>Competenze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Utilizzo di strumentazioni per misure fisiche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Analisi dati e statistica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Programmazione C e C++, basi di </a:t>
            </a:r>
            <a:r>
              <a:rPr lang="it-IT" dirty="0" err="1" smtClean="0"/>
              <a:t>MatLab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Pacchetto Office, software per telerilevamento e GIS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Ottima conoscenza dell’inglese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4644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Immagin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716" y="775015"/>
            <a:ext cx="124777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magin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824" y="585988"/>
            <a:ext cx="1285875" cy="85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Immagine 7" descr="PA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369" y="936032"/>
            <a:ext cx="101600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magin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214" y="845544"/>
            <a:ext cx="105410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Immagine 8" descr="Ministro per la Coesione Territoria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487" y="1012232"/>
            <a:ext cx="17430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012935" y="36757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Avviso n. 713/Ric. del 29/10/2010 - Titolo III - "Creazione di nuovi Distretti e/o nuove Aggregazioni Pubblico - Private "</a:t>
            </a:r>
            <a:endParaRPr kumimoji="0" lang="it-IT" altLang="it-IT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Intervento di formazione PON03PE_00159_6</a:t>
            </a:r>
            <a:endParaRPr kumimoji="0" lang="it-IT" altLang="it-IT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505504" y="937157"/>
            <a:ext cx="7464672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“MODISTA  - Esperti in Monitoraggio delle Infrastrutture Ferroviarie”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it-IT" altLang="it-IT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it-IT" alt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PON03PE_00159_6</a:t>
            </a:r>
            <a:endParaRPr kumimoji="0" lang="it-IT" altLang="it-IT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619795" y="2265437"/>
            <a:ext cx="865414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Individuazione </a:t>
            </a:r>
            <a:r>
              <a:rPr lang="it-IT" dirty="0"/>
              <a:t>di indicatori per la </a:t>
            </a:r>
            <a:r>
              <a:rPr lang="it-IT" dirty="0" err="1"/>
              <a:t>Condition</a:t>
            </a:r>
            <a:r>
              <a:rPr lang="it-IT" dirty="0"/>
              <a:t> </a:t>
            </a:r>
            <a:r>
              <a:rPr lang="it-IT" dirty="0" err="1"/>
              <a:t>Based</a:t>
            </a:r>
            <a:r>
              <a:rPr lang="it-IT" dirty="0"/>
              <a:t> </a:t>
            </a:r>
            <a:r>
              <a:rPr lang="it-IT" dirty="0" err="1"/>
              <a:t>Maintenance</a:t>
            </a:r>
            <a:r>
              <a:rPr lang="it-IT" dirty="0"/>
              <a:t> (CBM) per i principali componenti di un veicolo ferroviario. Sviluppo algoritmi per monitoraggio da remoto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7" name="Rettangolo arrotondato 6"/>
          <p:cNvSpPr/>
          <p:nvPr/>
        </p:nvSpPr>
        <p:spPr>
          <a:xfrm>
            <a:off x="1086162" y="3129311"/>
            <a:ext cx="2370909" cy="90133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Manutenzione su condizione (CBM)</a:t>
            </a:r>
            <a:endParaRPr lang="it-IT" dirty="0"/>
          </a:p>
        </p:txBody>
      </p:sp>
      <p:sp>
        <p:nvSpPr>
          <p:cNvPr id="8" name="Freccia a destra 7"/>
          <p:cNvSpPr/>
          <p:nvPr/>
        </p:nvSpPr>
        <p:spPr>
          <a:xfrm>
            <a:off x="3939637" y="3306550"/>
            <a:ext cx="483326" cy="50292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arrotondato 13"/>
          <p:cNvSpPr/>
          <p:nvPr/>
        </p:nvSpPr>
        <p:spPr>
          <a:xfrm>
            <a:off x="4905530" y="3129310"/>
            <a:ext cx="2370909" cy="90133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Architettura e funzioni della Control Room Hitachi </a:t>
            </a:r>
            <a:r>
              <a:rPr lang="it-IT" dirty="0" err="1" smtClean="0"/>
              <a:t>Rail</a:t>
            </a:r>
            <a:r>
              <a:rPr lang="it-IT" dirty="0" smtClean="0"/>
              <a:t> </a:t>
            </a:r>
            <a:r>
              <a:rPr lang="it-IT" dirty="0" err="1" smtClean="0"/>
              <a:t>Italy</a:t>
            </a:r>
            <a:endParaRPr lang="it-IT" dirty="0"/>
          </a:p>
        </p:txBody>
      </p:sp>
      <p:sp>
        <p:nvSpPr>
          <p:cNvPr id="15" name="Freccia a destra 14"/>
          <p:cNvSpPr/>
          <p:nvPr/>
        </p:nvSpPr>
        <p:spPr>
          <a:xfrm>
            <a:off x="7708448" y="3306550"/>
            <a:ext cx="483326" cy="50292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arrotondato 15"/>
          <p:cNvSpPr/>
          <p:nvPr/>
        </p:nvSpPr>
        <p:spPr>
          <a:xfrm>
            <a:off x="8572314" y="3123746"/>
            <a:ext cx="2370909" cy="90133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Portlet</a:t>
            </a:r>
            <a:r>
              <a:rPr lang="it-IT" dirty="0" smtClean="0"/>
              <a:t> per scrittura e simulazione regole</a:t>
            </a:r>
            <a:endParaRPr lang="it-IT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 flipV="1">
            <a:off x="972005" y="3380772"/>
            <a:ext cx="826746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024114"/>
              </p:ext>
            </p:extLst>
          </p:nvPr>
        </p:nvGraphicFramePr>
        <p:xfrm>
          <a:off x="578428" y="4204252"/>
          <a:ext cx="3745380" cy="228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r:id="rId8" imgW="10559034" imgH="5912358" progId="Visio.Drawing.11">
                  <p:embed/>
                </p:oleObj>
              </mc:Choice>
              <mc:Fallback>
                <p:oleObj r:id="rId8" imgW="10559034" imgH="5912358" progId="Visio.Drawing.11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428" y="4204252"/>
                        <a:ext cx="3745380" cy="22879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Immagine 20"/>
          <p:cNvPicPr/>
          <p:nvPr/>
        </p:nvPicPr>
        <p:blipFill rotWithShape="1">
          <a:blip r:embed="rId10"/>
          <a:srcRect l="27236" t="21591" r="25451" b="10316"/>
          <a:stretch/>
        </p:blipFill>
        <p:spPr bwMode="auto">
          <a:xfrm>
            <a:off x="4532810" y="4158534"/>
            <a:ext cx="3122024" cy="23794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10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1655" y="4419865"/>
            <a:ext cx="3541631" cy="199067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2" name="CasellaDiTesto 11"/>
          <p:cNvSpPr txBox="1"/>
          <p:nvPr/>
        </p:nvSpPr>
        <p:spPr>
          <a:xfrm>
            <a:off x="8725380" y="6492240"/>
            <a:ext cx="24895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Borsista: dott. GABRIELE RUSSO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51812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Immagin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716" y="775015"/>
            <a:ext cx="124777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magin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824" y="585988"/>
            <a:ext cx="1285875" cy="85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Immagine 7" descr="PA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369" y="936032"/>
            <a:ext cx="101600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magin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214" y="845544"/>
            <a:ext cx="105410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Immagine 8" descr="Ministro per la Coesione Territoria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487" y="1012232"/>
            <a:ext cx="17430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012935" y="36757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Avviso n. 713/Ric. del 29/10/2010 - Titolo III - "Creazione di nuovi Distretti e/o nuove Aggregazioni Pubblico - Private "</a:t>
            </a:r>
            <a:endParaRPr kumimoji="0" lang="it-IT" altLang="it-IT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Intervento di formazione PON03PE_00159_6</a:t>
            </a:r>
            <a:endParaRPr kumimoji="0" lang="it-IT" altLang="it-IT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505504" y="937157"/>
            <a:ext cx="7464672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“MODISTA  - Esperti in Monitoraggio delle Infrastrutture Ferroviarie”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it-IT" altLang="it-IT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it-IT" alt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PON03PE_00159_6</a:t>
            </a:r>
            <a:endParaRPr kumimoji="0" lang="it-IT" altLang="it-IT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580605" y="2279822"/>
            <a:ext cx="935512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Individuazione </a:t>
            </a:r>
            <a:r>
              <a:rPr lang="it-IT" dirty="0"/>
              <a:t>di indicatori per la </a:t>
            </a:r>
            <a:r>
              <a:rPr lang="it-IT" dirty="0" err="1"/>
              <a:t>Condition</a:t>
            </a:r>
            <a:r>
              <a:rPr lang="it-IT" dirty="0"/>
              <a:t> </a:t>
            </a:r>
            <a:r>
              <a:rPr lang="it-IT" dirty="0" err="1"/>
              <a:t>Based</a:t>
            </a:r>
            <a:r>
              <a:rPr lang="it-IT" dirty="0"/>
              <a:t> </a:t>
            </a:r>
            <a:r>
              <a:rPr lang="it-IT" dirty="0" err="1"/>
              <a:t>Maintenance</a:t>
            </a:r>
            <a:r>
              <a:rPr lang="it-IT" dirty="0"/>
              <a:t> (CBM) per i principali componenti di un veicolo ferroviario. Sviluppo algoritmi per monitoraggio da remoto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24" name="Rettangolo arrotondato 23"/>
          <p:cNvSpPr/>
          <p:nvPr/>
        </p:nvSpPr>
        <p:spPr>
          <a:xfrm>
            <a:off x="1086162" y="3129311"/>
            <a:ext cx="2370909" cy="90133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Studio indicatori per HVAC, motore e convertitore trazione</a:t>
            </a:r>
            <a:endParaRPr lang="it-IT" dirty="0"/>
          </a:p>
        </p:txBody>
      </p:sp>
      <p:sp>
        <p:nvSpPr>
          <p:cNvPr id="25" name="Freccia a destra 24"/>
          <p:cNvSpPr/>
          <p:nvPr/>
        </p:nvSpPr>
        <p:spPr>
          <a:xfrm>
            <a:off x="3939637" y="3306550"/>
            <a:ext cx="483326" cy="50292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arrotondato 25"/>
          <p:cNvSpPr/>
          <p:nvPr/>
        </p:nvSpPr>
        <p:spPr>
          <a:xfrm>
            <a:off x="4905530" y="3129310"/>
            <a:ext cx="2370909" cy="90133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Sviluppo algoritmi CBM</a:t>
            </a:r>
            <a:endParaRPr lang="it-IT" dirty="0"/>
          </a:p>
        </p:txBody>
      </p:sp>
      <p:sp>
        <p:nvSpPr>
          <p:cNvPr id="27" name="Freccia a destra 26"/>
          <p:cNvSpPr/>
          <p:nvPr/>
        </p:nvSpPr>
        <p:spPr>
          <a:xfrm>
            <a:off x="7708448" y="3306550"/>
            <a:ext cx="483326" cy="50292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arrotondato 27"/>
          <p:cNvSpPr/>
          <p:nvPr/>
        </p:nvSpPr>
        <p:spPr>
          <a:xfrm>
            <a:off x="8572314" y="3123746"/>
            <a:ext cx="2370909" cy="90133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Segnalazione modifiche e bug del sistema</a:t>
            </a:r>
            <a:endParaRPr lang="it-IT" dirty="0"/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 flipV="1">
            <a:off x="972005" y="3380772"/>
            <a:ext cx="826746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30" name="Immagine 29"/>
          <p:cNvPicPr/>
          <p:nvPr/>
        </p:nvPicPr>
        <p:blipFill rotWithShape="1">
          <a:blip r:embed="rId7"/>
          <a:srcRect l="15719" t="13564" r="15958" b="6164"/>
          <a:stretch/>
        </p:blipFill>
        <p:spPr bwMode="auto">
          <a:xfrm>
            <a:off x="710644" y="4229859"/>
            <a:ext cx="3017440" cy="21187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264" y="4276544"/>
            <a:ext cx="3640903" cy="2072019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397" y="4104869"/>
            <a:ext cx="3267249" cy="2581391"/>
          </a:xfrm>
          <a:prstGeom prst="rect">
            <a:avLst/>
          </a:prstGeom>
        </p:spPr>
      </p:pic>
      <p:sp>
        <p:nvSpPr>
          <p:cNvPr id="34" name="CasellaDiTesto 33"/>
          <p:cNvSpPr txBox="1"/>
          <p:nvPr/>
        </p:nvSpPr>
        <p:spPr>
          <a:xfrm>
            <a:off x="8725380" y="6492240"/>
            <a:ext cx="24895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Borsista: dott. GABRIELE RUSSO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86152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269</Words>
  <Application>Microsoft Office PowerPoint</Application>
  <PresentationFormat>Widescreen</PresentationFormat>
  <Paragraphs>41</Paragraphs>
  <Slides>3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Tema di Office</vt:lpstr>
      <vt:lpstr>Visio.Drawing.11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Gabriele Russo</dc:creator>
  <cp:lastModifiedBy>CeRICT scrl</cp:lastModifiedBy>
  <cp:revision>9</cp:revision>
  <dcterms:created xsi:type="dcterms:W3CDTF">2016-11-04T10:55:10Z</dcterms:created>
  <dcterms:modified xsi:type="dcterms:W3CDTF">2016-11-07T09:09:32Z</dcterms:modified>
</cp:coreProperties>
</file>