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09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46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0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26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73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42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09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51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74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38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63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5EFD-7C73-4E3D-AA62-DB1521140B7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2A92F-3B8C-4BBC-8169-A73C70DE1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67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755" y="1226987"/>
            <a:ext cx="8531543" cy="491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498600" y="1603375"/>
            <a:ext cx="10693400" cy="525462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it-IT" sz="4300" b="1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Torino Paolo  Scafati 13/11/1983</a:t>
            </a:r>
            <a:endParaRPr lang="it-IT" sz="4300" b="1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Dal 29/06/ 2015 al 31/10/2016 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Corso di formazione PON 03PE_00159_1/F7: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b="1" dirty="0">
                <a:latin typeface="Calibri" panose="020F0502020204030204" pitchFamily="34" charset="0"/>
                <a:ea typeface="Times New Roman" panose="02020603050405020304" pitchFamily="18" charset="0"/>
              </a:rPr>
              <a:t>Progetto Nembo - studio e sperimentazione dei sistemi </a:t>
            </a:r>
            <a:r>
              <a:rPr lang="it-IT" sz="3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innovativi</a:t>
            </a:r>
            <a:r>
              <a:rPr lang="it-IT" sz="3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sz="3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Embedded</a:t>
            </a:r>
            <a:r>
              <a:rPr lang="it-IT" sz="3100" b="1" dirty="0">
                <a:latin typeface="Calibri" panose="020F0502020204030204" pitchFamily="34" charset="0"/>
                <a:ea typeface="Times New Roman" panose="02020603050405020304" pitchFamily="18" charset="0"/>
              </a:rPr>
              <a:t>, caratterizzati da elevata efficienza per </a:t>
            </a:r>
            <a:r>
              <a:rPr lang="it-IT" sz="3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applicazioni</a:t>
            </a:r>
            <a:r>
              <a:rPr lang="it-IT" sz="3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sz="3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Ferroviarie</a:t>
            </a:r>
            <a:r>
              <a:rPr lang="it-IT" sz="3100" b="1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it-IT" sz="3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Competenze acquisite: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· Progettazione e produzione di componenti, apparati e sistemi elettronici per la telecomunicazione e l’informatica: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Studio di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Vhdl,studio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Dsp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texas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c67x),studio scheda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Zybo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7000 con utilizzo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shell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linux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, sistemi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real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time ,implementazione su piattaforma FPGA.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· Controllo elettronico di apparati, macchine, processi industriali: basi di tecnologia </a:t>
            </a:r>
            <a:r>
              <a:rPr lang="it-IT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Asic,studio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di reti di sensori.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· Qualificazione e controllo qualità dei prodotti: principi e tecniche di verifica e </a:t>
            </a:r>
            <a:r>
              <a:rPr lang="it-IT" sz="31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validazione,RAMS</a:t>
            </a:r>
            <a:endParaRPr lang="it-IT" sz="31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100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it-IT" sz="31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Dal </a:t>
            </a:r>
            <a:r>
              <a:rPr lang="it-IT" sz="3100" b="1" dirty="0">
                <a:solidFill>
                  <a:srgbClr val="000000"/>
                </a:solidFill>
                <a:latin typeface="Calibri" panose="020F0502020204030204" pitchFamily="34" charset="0"/>
              </a:rPr>
              <a:t>5/2/2016 al 27/7/2016 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stage presso la </a:t>
            </a:r>
            <a:r>
              <a:rPr lang="it-IT" sz="3100" b="1" dirty="0">
                <a:solidFill>
                  <a:srgbClr val="000000"/>
                </a:solidFill>
                <a:latin typeface="Calibri" panose="020F0502020204030204" pitchFamily="34" charset="0"/>
              </a:rPr>
              <a:t>T&amp;T </a:t>
            </a:r>
            <a:r>
              <a:rPr lang="it-IT" sz="31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solution</a:t>
            </a:r>
            <a:r>
              <a:rPr lang="it-IT" sz="3100" b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endParaRPr lang="it-IT" sz="3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Studio delle tecnologie MEMS (Micro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Electro-Mechanical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System); </a:t>
            </a:r>
          </a:p>
          <a:p>
            <a:pPr marL="0" indent="0">
              <a:buNone/>
            </a:pP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Analisi dei componenti di tipo COTS (Commercial On-The-Shell) e delle principali tecniche di Data Fusion per la compensazione dell’errore di misura; </a:t>
            </a:r>
          </a:p>
          <a:p>
            <a:pPr marL="0" indent="0">
              <a:buNone/>
            </a:pP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Realizzazione software (linguaggio C) per sistema accelerometrico; </a:t>
            </a:r>
          </a:p>
          <a:p>
            <a:pPr marL="0" indent="0">
              <a:buNone/>
            </a:pP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Studio sistemi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driverless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: ATC(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Automatic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Train Control),ATS(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Automatic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Train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Supervision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),ATP(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Automatic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Train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Protection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),ATO(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Automatic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Train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Operation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); </a:t>
            </a:r>
          </a:p>
          <a:p>
            <a:pPr marL="0" indent="0">
              <a:buNone/>
            </a:pP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Utilizzo della scheda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zybo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7000: </a:t>
            </a:r>
          </a:p>
          <a:p>
            <a:pPr marL="0" indent="0">
              <a:buNone/>
            </a:pPr>
            <a:r>
              <a:rPr lang="it-IT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Installazione di sistema operativo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PetaLinux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 marL="0" indent="0">
              <a:buNone/>
            </a:pPr>
            <a:r>
              <a:rPr lang="it-IT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Utilizzo delle periferiche: ethernet, seriale,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vga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-Utilizzo 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di ambiente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Vivado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, SDK </a:t>
            </a:r>
          </a:p>
          <a:p>
            <a:pPr marL="0" indent="0">
              <a:buNone/>
            </a:pPr>
            <a:r>
              <a:rPr lang="it-IT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sz="31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Testing</a:t>
            </a:r>
            <a:r>
              <a:rPr lang="it-IT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3100" dirty="0" err="1">
                <a:solidFill>
                  <a:srgbClr val="000000"/>
                </a:solidFill>
                <a:latin typeface="Calibri" panose="020F0502020204030204" pitchFamily="34" charset="0"/>
              </a:rPr>
              <a:t>zybo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3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sz="3100" dirty="0">
                <a:solidFill>
                  <a:srgbClr val="000000"/>
                </a:solidFill>
                <a:latin typeface="Calibri" panose="020F0502020204030204" pitchFamily="34" charset="0"/>
              </a:rPr>
              <a:t>Produzione documentazione </a:t>
            </a:r>
          </a:p>
          <a:p>
            <a:pPr marL="0" indent="0">
              <a:buNone/>
            </a:pPr>
            <a:r>
              <a:rPr lang="it-IT" sz="3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18/12/2014</a:t>
            </a:r>
            <a:r>
              <a:rPr lang="it-IT" sz="3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Laurea in “</a:t>
            </a:r>
            <a:r>
              <a:rPr lang="it-IT" sz="3100" b="1" dirty="0">
                <a:latin typeface="Calibri" panose="020F0502020204030204" pitchFamily="34" charset="0"/>
                <a:ea typeface="Times New Roman" panose="02020603050405020304" pitchFamily="18" charset="0"/>
              </a:rPr>
              <a:t>Informatica applicata alle Tecnologie dell’Informazione e delle Comunicazioni</a:t>
            </a:r>
            <a:r>
              <a:rPr lang="it-IT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” presso l’Università degli Studi di Fisciano (SA</a:t>
            </a:r>
            <a:r>
              <a:rPr lang="it-IT" sz="3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),conoscenza base dei linguaggi di programmazione :</a:t>
            </a:r>
          </a:p>
          <a:p>
            <a:pPr marL="0" indent="0">
              <a:buNone/>
            </a:pPr>
            <a:r>
              <a:rPr lang="it-IT" sz="31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C,Java,PHP,SQL,PL</a:t>
            </a:r>
            <a:r>
              <a:rPr lang="it-IT" sz="3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/SQL</a:t>
            </a:r>
          </a:p>
          <a:p>
            <a:pPr marL="0" indent="0">
              <a:buNone/>
            </a:pPr>
            <a:endParaRPr lang="it-IT" sz="3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2053" name="Immagin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094" y="788737"/>
            <a:ext cx="1108198" cy="53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magin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99" y="806250"/>
            <a:ext cx="1142034" cy="75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magine 7" descr="P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34" y="845688"/>
            <a:ext cx="902347" cy="32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948" y="765323"/>
            <a:ext cx="936187" cy="4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magine 8" descr="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865" y="922569"/>
            <a:ext cx="1548089" cy="26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98599" y="272907"/>
            <a:ext cx="95424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  <a:endParaRPr kumimoji="0" lang="it-IT" alt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PON03PE_00159_1</a:t>
            </a:r>
            <a:endParaRPr kumimoji="0" lang="it-IT" alt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838201" y="999090"/>
            <a:ext cx="10479682" cy="311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529" y="1728018"/>
            <a:ext cx="1524213" cy="17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it-IT" altLang="it-IT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  <a: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it-IT" altLang="it-IT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PON03PE_00159_1</a:t>
            </a:r>
            <a: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it-IT" altLang="it-IT" sz="18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  <a:t/>
            </a:r>
            <a:br>
              <a:rPr lang="it-IT" altLang="it-IT" sz="18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762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sz="3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presente 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attività di stage si colloca nell’ambito di un progetto di innovazione tecnologica volto a sviluppare un sistema per la </a:t>
            </a:r>
            <a:r>
              <a:rPr lang="it-IT" sz="3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rilevazione 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dell’accelerazione di un veicolo ferroviario e innovativi algoritmi di calcolo che consentano di ridurre i contributi di errore sulla misura, legati alla pendenza della linea e alle accelerazioni laterali. In tale progetto, l’azienda ospitante l’attività di stage è la T&amp;T </a:t>
            </a:r>
            <a:r>
              <a:rPr lang="it-IT" sz="3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srl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essa fa parte del consorzio CTIF. Il mio percorso è articolato in vari </a:t>
            </a:r>
            <a:r>
              <a:rPr lang="it-IT" sz="3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che riporto di seguito: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Studio del capitolato del progetto Nembo e dei sistemi accelerometrici;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Sviluppo di un software, in linguaggio C, per la simulazione del calcolo dell’accelerazione compensata del rotabile;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Studio dei sistemi </a:t>
            </a:r>
            <a:r>
              <a:rPr lang="it-IT" sz="3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driverless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Utilizzo della scheda </a:t>
            </a:r>
            <a:r>
              <a:rPr lang="it-IT" sz="3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Zybo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 la quale ho affinato le tecniche di installazione di sistemi operativi, comunicazione tra pc </a:t>
            </a:r>
            <a:r>
              <a:rPr lang="it-IT" sz="3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</a:t>
            </a: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le sue varie periferiche/porte.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3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Inoltre tutte le mie attività sono state correlate dalla realizzazione di documenti.</a:t>
            </a:r>
          </a:p>
          <a:p>
            <a:pPr marL="0" indent="0">
              <a:buNone/>
            </a:pPr>
            <a:endParaRPr lang="it-IT" sz="3800" dirty="0"/>
          </a:p>
        </p:txBody>
      </p:sp>
      <p:pic>
        <p:nvPicPr>
          <p:cNvPr id="4" name="Immagin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17" y="824379"/>
            <a:ext cx="1142034" cy="75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7" descr="P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403" y="1037981"/>
            <a:ext cx="902347" cy="32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781" y="936467"/>
            <a:ext cx="1108198" cy="53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782" y="978161"/>
            <a:ext cx="936187" cy="4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8" descr="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772" y="1202942"/>
            <a:ext cx="1548089" cy="26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8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36479"/>
            <a:ext cx="10515600" cy="1554210"/>
          </a:xfrm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it-IT" altLang="it-IT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  <a: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it-IT" altLang="it-IT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PON03PE_00159_1</a:t>
            </a:r>
            <a: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it-IT" altLang="it-IT" sz="1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it-IT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L’attività principale svolta durante il mio stage è legata al punto numero 4 visto nella slide precedente, ovvero all’utilizzo di una scheda </a:t>
            </a:r>
            <a:r>
              <a:rPr lang="it-IT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Zybo</a:t>
            </a:r>
            <a:r>
              <a:rPr lang="it-IT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 In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questo lavoro abbiamo installato e configurato un sistema operativo ad hoc, su una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 tipo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Zybo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Per fare ciò ci siamo coadiuvati di due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tools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lo sviluppo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Vivado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 SDK utilissimi nello' ambito della progettazione hardware/software. Il sistema operativo utilizzato è chiamato Peta Linux ed è una versione light di un sistema operativo tradizionale, infatti non ha interfaccia grafica e si presenta come un sistema a riga di comando, questo perché farà parte di un sistema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embedded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Il connubio   sistema </a:t>
            </a:r>
            <a:r>
              <a:rPr lang="it-IT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embedded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sistema operativo ne migliora di molto le prestazioni, esso permette la gestione di comunicazione sulla linea seriale e su rete locale ethernet, l'acquisizione con vincoli temporali di dati in forma analogica e digitale, la misurazione di intervalli di tempo intercorrenti tra eventi successivi e la reazione in tempo reale ad eventi esterni mediante il controllo di dispositivi aventi sia interfaccia digitale che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analogica.</a:t>
            </a:r>
            <a:endParaRPr lang="it-IT" sz="2000" dirty="0"/>
          </a:p>
        </p:txBody>
      </p:sp>
      <p:pic>
        <p:nvPicPr>
          <p:cNvPr id="5" name="Immagin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269" y="933562"/>
            <a:ext cx="1142034" cy="75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7" descr="P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403" y="1037981"/>
            <a:ext cx="902347" cy="32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781" y="936467"/>
            <a:ext cx="1108198" cy="53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782" y="978161"/>
            <a:ext cx="936187" cy="4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 descr="Ministro per la Coesione Territoria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772" y="1202942"/>
            <a:ext cx="1548089" cy="26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537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Avviso n. 713/Ric. del 29/10/2010 - Titolo III - "Creazione di nuovi Distretti e/o nuove Aggregazioni Pubblico - Private " Intervento di formazione PON03PE_00159_1  </vt:lpstr>
      <vt:lpstr>Avviso n. 713/Ric. del 29/10/2010 - Titolo III - "Creazione di nuovi Distretti e/o nuove Aggregazioni Pubblico - Private " Intervento di formazione PON03PE_00159_1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CASA</dc:creator>
  <cp:lastModifiedBy>CeRICT scrl</cp:lastModifiedBy>
  <cp:revision>19</cp:revision>
  <dcterms:created xsi:type="dcterms:W3CDTF">2016-10-19T09:56:59Z</dcterms:created>
  <dcterms:modified xsi:type="dcterms:W3CDTF">2016-10-21T14:17:01Z</dcterms:modified>
</cp:coreProperties>
</file>