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6189F-C927-417C-9CBD-F20E336485D4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C6BEA-ADC7-479E-B8C4-169099DBC1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093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C6BEA-ADC7-479E-B8C4-169099DBC185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25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C6BEA-ADC7-479E-B8C4-169099DBC185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3168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C6BEA-ADC7-479E-B8C4-169099DBC185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6358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EF78B-D7B5-42EE-BA36-6D99370D758F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B8AF-843B-4B48-B05D-EEF03D0AD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576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EF78B-D7B5-42EE-BA36-6D99370D758F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B8AF-843B-4B48-B05D-EEF03D0AD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7538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EF78B-D7B5-42EE-BA36-6D99370D758F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B8AF-843B-4B48-B05D-EEF03D0AD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7432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EF78B-D7B5-42EE-BA36-6D99370D758F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B8AF-843B-4B48-B05D-EEF03D0AD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0864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EF78B-D7B5-42EE-BA36-6D99370D758F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B8AF-843B-4B48-B05D-EEF03D0AD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44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EF78B-D7B5-42EE-BA36-6D99370D758F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B8AF-843B-4B48-B05D-EEF03D0AD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197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EF78B-D7B5-42EE-BA36-6D99370D758F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B8AF-843B-4B48-B05D-EEF03D0AD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2035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EF78B-D7B5-42EE-BA36-6D99370D758F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B8AF-843B-4B48-B05D-EEF03D0AD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3533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EF78B-D7B5-42EE-BA36-6D99370D758F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B8AF-843B-4B48-B05D-EEF03D0AD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2967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EF78B-D7B5-42EE-BA36-6D99370D758F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B8AF-843B-4B48-B05D-EEF03D0AD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4379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EF78B-D7B5-42EE-BA36-6D99370D758F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B8AF-843B-4B48-B05D-EEF03D0AD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5922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F78B-D7B5-42EE-BA36-6D99370D758F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3B8AF-843B-4B48-B05D-EEF03D0AD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126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5911" y="1282171"/>
            <a:ext cx="10598270" cy="500332"/>
          </a:xfrm>
        </p:spPr>
        <p:txBody>
          <a:bodyPr>
            <a:normAutofit fontScale="90000"/>
          </a:bodyPr>
          <a:lstStyle/>
          <a:p>
            <a:r>
              <a:rPr lang="it-IT" dirty="0"/>
              <a:t> </a:t>
            </a:r>
            <a:br>
              <a:rPr lang="it-IT" dirty="0"/>
            </a:b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“Esperti in servizi di gestione dell’informazione logistica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it-I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LIMS 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(Codice 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identificativo progetto: PON03PE_00159_5)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Nikolova Snezhanka Spasova</a:t>
            </a:r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B8AF-843B-4B48-B05D-EEF03D0ADA6B}" type="slidenum">
              <a:rPr lang="it-IT" smtClean="0"/>
              <a:t>1</a:t>
            </a:fld>
            <a:endParaRPr lang="it-IT"/>
          </a:p>
        </p:txBody>
      </p:sp>
      <p:pic>
        <p:nvPicPr>
          <p:cNvPr id="4" name="Immagin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3450" y="432299"/>
            <a:ext cx="1211095" cy="76518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5" name="Immagine 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5911" y="341869"/>
            <a:ext cx="1285875" cy="852805"/>
          </a:xfrm>
          <a:prstGeom prst="rect">
            <a:avLst/>
          </a:prstGeom>
          <a:noFill/>
        </p:spPr>
      </p:pic>
      <p:pic>
        <p:nvPicPr>
          <p:cNvPr id="6" name="Immagine 5" descr="PAC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760" y="676134"/>
            <a:ext cx="1313928" cy="513271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7" name="Immagine 6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69569" y="400089"/>
            <a:ext cx="1434986" cy="789316"/>
          </a:xfrm>
          <a:prstGeom prst="rect">
            <a:avLst/>
          </a:prstGeom>
          <a:noFill/>
        </p:spPr>
      </p:pic>
      <p:pic>
        <p:nvPicPr>
          <p:cNvPr id="8" name="Immagine 7" descr="Ministro per la Coesione Territoriale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4460" y="732532"/>
            <a:ext cx="2271891" cy="452886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ttangolo 10"/>
          <p:cNvSpPr/>
          <p:nvPr/>
        </p:nvSpPr>
        <p:spPr>
          <a:xfrm>
            <a:off x="745911" y="2055297"/>
            <a:ext cx="1066044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0" lvl="5" indent="-285750" algn="just">
              <a:buFont typeface="Arial" panose="020B0604020202020204" pitchFamily="34" charset="0"/>
              <a:buChar char="•"/>
            </a:pP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Nome: </a:t>
            </a:r>
            <a:r>
              <a:rPr lang="it-IT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Nikolova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Snezhanka </a:t>
            </a:r>
            <a:r>
              <a:rPr lang="it-IT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Spasova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nata a </a:t>
            </a:r>
            <a:r>
              <a:rPr lang="it-IT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Blagoevgrad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(Bulgaria) il 21/05/1979</a:t>
            </a:r>
          </a:p>
          <a:p>
            <a:pPr marL="2571750" lvl="5" indent="-285750" algn="just">
              <a:buFont typeface="Arial" panose="020B0604020202020204" pitchFamily="34" charset="0"/>
              <a:buChar char="•"/>
            </a:pP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Istruzione e Formazione: </a:t>
            </a:r>
          </a:p>
          <a:p>
            <a:pPr marL="2571750" lvl="5" indent="-285750" algn="just">
              <a:buFont typeface="Wingdings" panose="05000000000000000000" pitchFamily="2" charset="2"/>
              <a:buChar char="Ø"/>
            </a:pP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Seconda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Università di Napoli, facoltà di Ingegneria, corso di laurea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 Ingegneria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Civile – Ambientale, conseguita il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24/03/2010;</a:t>
            </a:r>
          </a:p>
          <a:p>
            <a:pPr marL="2571750" lvl="5" indent="-285750" algn="just">
              <a:buFont typeface="Wingdings" panose="05000000000000000000" pitchFamily="2" charset="2"/>
              <a:buChar char="Ø"/>
            </a:pP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Università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Statale di Edilizia e Architettura di Kharkiv (Ucraina), corso di Edilizia Industriale e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Civile, conseguita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30/06/2000.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Principali 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materie / abilità 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professionali: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Management finanziario, Sicurezza sul cantiere e delle costruzioni, Economia aziendale,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Tecnologia e organizzazione della produzione, Imprese di logistica: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Modelli di business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it-IT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operations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; Modelli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di domanda/offerta per la mobilità delle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merci; Progettazione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e pianificazione per lo </a:t>
            </a:r>
            <a:r>
              <a:rPr lang="it-IT" sz="1400" dirty="0" err="1">
                <a:latin typeface="Arial" panose="020B0604020202020204" pitchFamily="34" charset="0"/>
                <a:cs typeface="Arial" panose="020B0604020202020204" pitchFamily="34" charset="0"/>
              </a:rPr>
              <a:t>shipping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 ed i sistemi di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trasporto.</a:t>
            </a: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Esperienze lavorative: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dal 2000 ad oggi svolgo l’attività nel campo dell’ingegneria nell’ambito della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Tecnologia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ed in progettazione/organizzazione/gestione  dei processi di produzione;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Imprese di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logistica e Sicurezza sui luoghi di lavoro.</a:t>
            </a: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Capacità e competenze tecniche ed 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informatiche: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Sistema operativo: Windows;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Office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Mail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Word, Excel,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Power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Point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Primus;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CAD: </a:t>
            </a:r>
            <a:r>
              <a:rPr lang="fr-F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AutoCad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Transcad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Database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Access.</a:t>
            </a: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Lingue: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Ucraino,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Russo (Madrelingue); Italiano; Inglese.</a:t>
            </a:r>
            <a:endParaRPr lang="it-IT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Capacità e competenze 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relazionali: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Grazie all’esperienza universitaria e lavorativa, accumulata nel corso della mia vita, ho sviluppato diverse attitudini. Ritengo disporre di ottime capacità relazionali, sono adatta a relazionarmi con persone di diversa nazionalità, cultura ed estrazione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sociale.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Capacità e competenze 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organizzative: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Sono abile ad organizzare autonomamente il lavoro, definendo le priorità e assumendo le responsabilità della circostanza, riuscendo a rispettare le scadenze e gli obiettivi prefissati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745911" y="1769950"/>
            <a:ext cx="10598270" cy="25743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CURRICULUM VITAE</a:t>
            </a: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802760" y="-1645"/>
            <a:ext cx="10603591" cy="269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Avviso n. 713/Ric. del 29/10/2010 - Titolo III – «Creazione di nuovi Distretti e/o nuove Aggregazioni Pubblico – Private»	Intervento di formazione PON03PE_00159_5</a:t>
            </a:r>
            <a:endParaRPr lang="it-IT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46834" y="1746132"/>
            <a:ext cx="1169904" cy="1590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66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5911" y="1282171"/>
            <a:ext cx="10598270" cy="500332"/>
          </a:xfrm>
        </p:spPr>
        <p:txBody>
          <a:bodyPr>
            <a:normAutofit fontScale="90000"/>
          </a:bodyPr>
          <a:lstStyle/>
          <a:p>
            <a:r>
              <a:rPr lang="it-IT" dirty="0"/>
              <a:t> </a:t>
            </a:r>
            <a:br>
              <a:rPr lang="it-IT" dirty="0"/>
            </a:b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“Esperti in servizi di gestione dell’informazione logistica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it-I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LIMS 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(Codice 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identificativo progetto: PON03PE_00159_5)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Nikolova Snezhanka Spasova</a:t>
            </a:r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B8AF-843B-4B48-B05D-EEF03D0ADA6B}" type="slidenum">
              <a:rPr lang="it-IT" smtClean="0"/>
              <a:t>2</a:t>
            </a:fld>
            <a:endParaRPr lang="it-IT"/>
          </a:p>
        </p:txBody>
      </p:sp>
      <p:pic>
        <p:nvPicPr>
          <p:cNvPr id="4" name="Immagin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3450" y="432299"/>
            <a:ext cx="1211095" cy="76518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5" name="Immagine 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5911" y="341869"/>
            <a:ext cx="1285875" cy="852805"/>
          </a:xfrm>
          <a:prstGeom prst="rect">
            <a:avLst/>
          </a:prstGeom>
          <a:noFill/>
        </p:spPr>
      </p:pic>
      <p:pic>
        <p:nvPicPr>
          <p:cNvPr id="6" name="Immagine 5" descr="PAC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760" y="676134"/>
            <a:ext cx="1313928" cy="513271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7" name="Immagine 6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69569" y="400089"/>
            <a:ext cx="1434986" cy="789316"/>
          </a:xfrm>
          <a:prstGeom prst="rect">
            <a:avLst/>
          </a:prstGeom>
          <a:noFill/>
        </p:spPr>
      </p:pic>
      <p:pic>
        <p:nvPicPr>
          <p:cNvPr id="8" name="Immagine 7" descr="Ministro per la Coesione Territoriale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4460" y="732532"/>
            <a:ext cx="2271891" cy="452886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ttangolo 10"/>
          <p:cNvSpPr/>
          <p:nvPr/>
        </p:nvSpPr>
        <p:spPr>
          <a:xfrm>
            <a:off x="745911" y="2521119"/>
            <a:ext cx="1066044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Ciclo Nave: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Analisi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del ruolo e principali operazioni di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servizio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svolte dall'Avvisatore Marittimo e studio dell’obiettivo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it-IT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LIMS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circa l’attività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di Avvisatore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Marittimo.</a:t>
            </a: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Nuovo 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Codice 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Doganale: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Studio della normativa doganale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Europea ed Analisi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dell’evoluzione doganale dal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2013;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isposizioni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dell’UCC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applicate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dal 1 Maggio 2016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it-IT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«Fascicolo Light»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Analisi dei Cicli 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Merce: 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Export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Studio dei terminal di Napoli, Bari e Salerno per ricercare soluzioni migliorative per i vari cicli ed interazioni degli Autori del </a:t>
            </a:r>
            <a:r>
              <a:rPr lang="it-IT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«Booking».</a:t>
            </a:r>
            <a:endParaRPr lang="it-IT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Import: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tudio delle pratiche doganali relative al sistema </a:t>
            </a:r>
            <a:r>
              <a:rPr lang="it-IT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AIDA;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Analisi dello stato doganale dei container</a:t>
            </a:r>
            <a:r>
              <a:rPr lang="it-IT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Ruolo e Simulazione della piattaforma LIMS nel ciclo.</a:t>
            </a:r>
            <a:endParaRPr lang="it-IT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745911" y="1769950"/>
            <a:ext cx="10598270" cy="25743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Attività di Stage presso SNAM- Associazione Italiana Avvisatori Marittimi (1/2) </a:t>
            </a:r>
            <a:endParaRPr lang="it-IT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802760" y="-1645"/>
            <a:ext cx="10603591" cy="269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Avviso n. 713/Ric. del 29/10/2010 - Titolo III – «Creazione di nuovi Distretti e/o nuove Aggregazioni Pubblico – Private»	Intervento di formazione PON03PE_00159_5</a:t>
            </a:r>
            <a:endParaRPr lang="it-IT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92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5911" y="1282171"/>
            <a:ext cx="10598270" cy="500332"/>
          </a:xfrm>
        </p:spPr>
        <p:txBody>
          <a:bodyPr>
            <a:normAutofit fontScale="90000"/>
          </a:bodyPr>
          <a:lstStyle/>
          <a:p>
            <a:r>
              <a:rPr lang="it-IT" dirty="0"/>
              <a:t> </a:t>
            </a:r>
            <a:br>
              <a:rPr lang="it-IT" dirty="0"/>
            </a:b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“Esperti in servizi di gestione dell’informazione logistica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it-I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LIMS 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(Codice 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identificativo progetto: PON03PE_00159_5)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Nikolova Snezhanka Spasova</a:t>
            </a:r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B8AF-843B-4B48-B05D-EEF03D0ADA6B}" type="slidenum">
              <a:rPr lang="it-IT" smtClean="0"/>
              <a:t>3</a:t>
            </a:fld>
            <a:endParaRPr lang="it-IT"/>
          </a:p>
        </p:txBody>
      </p:sp>
      <p:pic>
        <p:nvPicPr>
          <p:cNvPr id="4" name="Immagin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3450" y="432299"/>
            <a:ext cx="1211095" cy="76518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5" name="Immagine 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5911" y="341869"/>
            <a:ext cx="1285875" cy="852805"/>
          </a:xfrm>
          <a:prstGeom prst="rect">
            <a:avLst/>
          </a:prstGeom>
          <a:noFill/>
        </p:spPr>
      </p:pic>
      <p:pic>
        <p:nvPicPr>
          <p:cNvPr id="6" name="Immagine 5" descr="PAC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760" y="676134"/>
            <a:ext cx="1313928" cy="513271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7" name="Immagine 6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69569" y="400089"/>
            <a:ext cx="1434986" cy="789316"/>
          </a:xfrm>
          <a:prstGeom prst="rect">
            <a:avLst/>
          </a:prstGeom>
          <a:noFill/>
        </p:spPr>
      </p:pic>
      <p:pic>
        <p:nvPicPr>
          <p:cNvPr id="8" name="Immagine 7" descr="Ministro per la Coesione Territoriale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4460" y="732532"/>
            <a:ext cx="2271891" cy="452886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ttangolo 10"/>
          <p:cNvSpPr/>
          <p:nvPr/>
        </p:nvSpPr>
        <p:spPr>
          <a:xfrm>
            <a:off x="745911" y="2546986"/>
            <a:ext cx="1066044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Nuova Norma Pesatura Container: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Studio ed evoluzione della normativa </a:t>
            </a:r>
            <a:r>
              <a:rPr lang="it-IT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SOLAS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; Pesatura del container; Messaggio </a:t>
            </a:r>
            <a:r>
              <a:rPr lang="it-IT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VERMAS.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Visite ai Terminal Vuoti MSC, TFG, SAT: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Osservazione dei sistemi digitali e del processo tecnologico organizzativo dei Terminal; Sicurezza notturna/diurna; Mezzi usati per la movimentazione dei container e delle manovre di carico/scarico merci; Pesatura del container utilizzando il mezzo di movimentazione del terminal </a:t>
            </a:r>
            <a:r>
              <a:rPr lang="it-IT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reach</a:t>
            </a:r>
            <a:r>
              <a:rPr lang="it-IT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stacker</a:t>
            </a:r>
            <a:r>
              <a:rPr lang="it-IT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Naples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Shipping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Week: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conoscenza delle attuali piattaforme comparative al </a:t>
            </a:r>
            <a:r>
              <a:rPr lang="it-IT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LIMS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; Conoscenza degli attori di cluster marittimo e Amministrazione Pubblica; Applicazione delle Nuove Normative Europee; Collaborazione tra diversi Enti Pubblici e Privati; Soluzioni </a:t>
            </a:r>
            <a:r>
              <a:rPr lang="it-IT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SMART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in Porto; Green </a:t>
            </a:r>
            <a:r>
              <a:rPr lang="it-IT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Shipping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it-IT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Safety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it-IT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Shipping&amp;Finance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Avvisatore Marittimo di Brindisi: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Affiancamento al test del prototipo della piattaforma </a:t>
            </a:r>
            <a:r>
              <a:rPr lang="it-IT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Lims</a:t>
            </a:r>
            <a:r>
              <a:rPr lang="it-IT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“Ciclo Nave”; 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Verifica del funzionamento della piattaforma in differenti situazioni con diverse tipologie di Navi (ad es. cisterna; Ro-Ro; Ro-Pax) in tempo reale.</a:t>
            </a:r>
            <a:endParaRPr lang="it-IT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745911" y="1769950"/>
            <a:ext cx="10598270" cy="25743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Attività di 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Stage 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presso SNAM- Associazione Italiana Avvisatori Marittimi (1/2) 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802760" y="-1645"/>
            <a:ext cx="10603591" cy="269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Avviso n. 713/Ric. del 29/10/2010 - Titolo III – «Creazione di nuovi Distretti e/o nuove Aggregazioni Pubblico – Private»	Intervento di formazione PON03PE_00159_5</a:t>
            </a:r>
            <a:endParaRPr lang="it-IT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94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246</TotalTime>
  <Words>659</Words>
  <Application>Microsoft Office PowerPoint</Application>
  <PresentationFormat>Widescreen</PresentationFormat>
  <Paragraphs>37</Paragraphs>
  <Slides>3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  “Esperti in servizi di gestione dell’informazione logistica” LIMS (Codice identificativo progetto: PON03PE_00159_5) </vt:lpstr>
      <vt:lpstr>  “Esperti in servizi di gestione dell’informazione logistica” LIMS (Codice identificativo progetto: PON03PE_00159_5) </vt:lpstr>
      <vt:lpstr>  “Esperti in servizi di gestione dell’informazione logistica” LIMS (Codice identificativo progetto: PON03PE_00159_5)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Snezhanka</dc:creator>
  <cp:lastModifiedBy>CeRICT scrl</cp:lastModifiedBy>
  <cp:revision>76</cp:revision>
  <dcterms:created xsi:type="dcterms:W3CDTF">2016-10-19T18:49:41Z</dcterms:created>
  <dcterms:modified xsi:type="dcterms:W3CDTF">2016-10-21T14:10:49Z</dcterms:modified>
</cp:coreProperties>
</file>