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6189F-C927-417C-9CBD-F20E336485D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C6BEA-ADC7-479E-B8C4-169099DBC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93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C6BEA-ADC7-479E-B8C4-169099DBC18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5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C6BEA-ADC7-479E-B8C4-169099DBC1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16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C6BEA-ADC7-479E-B8C4-169099DBC18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35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7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53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43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86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4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9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03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5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96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3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92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F78B-D7B5-42EE-BA36-6D99370D758F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B8AF-843B-4B48-B05D-EEF03D0ADA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2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5911" y="1282171"/>
            <a:ext cx="10598270" cy="500332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“Esperti in servizi di gestione dell’informazione logistica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LIMS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(Codice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identificativo progetto: PON03PE_00159_5)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Nikolova Snezhanka Spasova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1</a:t>
            </a:fld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450" y="432299"/>
            <a:ext cx="1211095" cy="7651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Immagin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911" y="341869"/>
            <a:ext cx="1285875" cy="852805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60" y="676134"/>
            <a:ext cx="1313928" cy="51327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69569" y="400089"/>
            <a:ext cx="1434986" cy="789316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60" y="732532"/>
            <a:ext cx="2271891" cy="4528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/>
        </p:nvSpPr>
        <p:spPr>
          <a:xfrm>
            <a:off x="745911" y="2055297"/>
            <a:ext cx="1066044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0" lvl="5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Nome: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Nikolova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Snezhanka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Spasova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nata a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Blagoevgrad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(Bulgaria) il 21/05/1979</a:t>
            </a:r>
          </a:p>
          <a:p>
            <a:pPr marL="2571750" lvl="5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Istruzione e Formazione: </a:t>
            </a:r>
          </a:p>
          <a:p>
            <a:pPr marL="2571750" lvl="5" indent="-285750" algn="just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Seconda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Università di Napoli, facoltà di Ingegneria, corso di laurea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Ingegneria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Civile – Ambientale, conseguita il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24/03/2010;</a:t>
            </a:r>
          </a:p>
          <a:p>
            <a:pPr marL="2571750" lvl="5" indent="-285750" algn="just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Università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Statale di Edilizia e Architettura di Kharkiv (Ucraina), corso di Edilizia Industriale 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Civile, conseguita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30/06/2000.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Principali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materie / abilità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professionali: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Management finanziario, Sicurezza sul cantiere e delle costruzioni, Economia aziendale,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Tecnologia e organizzazione della produzione, Imprese di logistica: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Modelli di business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Modelli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di domanda/offerta per la mobilità delle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merci; Progettazione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 pianificazione per lo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ed i sistemi di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trasporto.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Esperienze lavorative: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dal 2000 ad oggi svolgo l’attività nel campo dell’ingegneria nell’ambito della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Tecnologia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 in progettazione/organizzazione/gestione  dei processi di produzione;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Imprese di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logistica e Sicurezza sui luoghi di lavoro.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Capacità e competenze tecniche ed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informatiche: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operativo: Windows;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Word, Excel,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Primus;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CAD: </a:t>
            </a:r>
            <a:r>
              <a:rPr lang="fr-F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AutoCad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Transcad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Access.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Lingue: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Ucraino,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Russo (Madrelingue); Italiano; Inglese.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Capacità e competenze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relazionali: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Grazie all’esperienza universitaria e lavorativa, accumulata nel corso della mia vita, ho sviluppato diverse attitudini. Ritengo disporre di ottime capacità relazionali, sono adatta a relazionarmi con persone di diversa nazionalità, cultura ed estrazione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Capacità e competenze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organizzative: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Sono abile ad organizzare autonomamente il lavoro, definendo le priorità e assumendo le responsabilità della circostanza, riuscendo a rispettare le scadenze e gli obiettivi prefissati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45911" y="1769950"/>
            <a:ext cx="10598270" cy="2574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 VITAE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02760" y="-1645"/>
            <a:ext cx="10603591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Avviso n. 713/Ric. del 29/10/2010 - Titolo III – «Creazione di nuovi Distretti e/o nuove Aggregazioni Pubblico – Private»	Intervento di formazione PON03PE_00159_5</a:t>
            </a:r>
            <a:endParaRPr lang="it-IT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46834" y="1746132"/>
            <a:ext cx="1169904" cy="159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5911" y="1282171"/>
            <a:ext cx="10598270" cy="500332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“Esperti in servizi di gestione dell’informazione logistica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LIMS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(Codice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identificativo progetto: PON03PE_00159_5)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Nikolova Snezhanka Spasova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2</a:t>
            </a:fld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450" y="432299"/>
            <a:ext cx="1211095" cy="7651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Immagin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911" y="341869"/>
            <a:ext cx="1285875" cy="852805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60" y="676134"/>
            <a:ext cx="1313928" cy="51327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69569" y="400089"/>
            <a:ext cx="1434986" cy="789316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60" y="732532"/>
            <a:ext cx="2271891" cy="4528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/>
        </p:nvSpPr>
        <p:spPr>
          <a:xfrm>
            <a:off x="745911" y="2521119"/>
            <a:ext cx="1066044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Ciclo Nave: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Analisi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del ruolo e principali operazioni di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svolte dall'Avvisatore Marittimo e studio dell’obiettivo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LIMS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circa l’attività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di Avvisatore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Marittimo.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Nuovo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Codice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Doganale: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Studio della normativa doganale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Europea ed Analisi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dell’evoluzione doganale dal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2013;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isposizioni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dell’UCC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applicate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dal 1 Maggio 2016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«Fascicolo Light»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Analisi dei Cicli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Merce: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Export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Studio dei terminal di Napoli, Bari e Salerno per ricercare soluzioni migliorative per i vari cicli ed interazioni degli Autori del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«Booking».</a:t>
            </a:r>
            <a:endParaRPr lang="it-IT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Import: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tudio delle pratiche doganali relative al sistema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AIDA;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Analisi dello stato doganale dei container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Ruolo e Simulazione della piattaforma LIMS nel ciclo.</a:t>
            </a:r>
            <a:endParaRPr lang="it-IT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45911" y="1769950"/>
            <a:ext cx="10598270" cy="2574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Attività di Stage presso SNAM- Associazione Italiana Avvisatori Marittimi (1/2) 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02760" y="-1645"/>
            <a:ext cx="10603591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Avviso n. 713/Ric. del 29/10/2010 - Titolo III – «Creazione di nuovi Distretti e/o nuove Aggregazioni Pubblico – Private»	Intervento di formazione PON03PE_00159_5</a:t>
            </a:r>
            <a:endParaRPr lang="it-IT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9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5911" y="1282171"/>
            <a:ext cx="10598270" cy="500332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“Esperti in servizi di gestione dell’informazione logistica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LIMS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(Codice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identificativo progetto: PON03PE_00159_5)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Nikolova Snezhanka Spasova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B8AF-843B-4B48-B05D-EEF03D0ADA6B}" type="slidenum">
              <a:rPr lang="it-IT" smtClean="0"/>
              <a:t>3</a:t>
            </a:fld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450" y="432299"/>
            <a:ext cx="1211095" cy="7651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Immagin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911" y="341869"/>
            <a:ext cx="1285875" cy="852805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60" y="676134"/>
            <a:ext cx="1313928" cy="51327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69569" y="400089"/>
            <a:ext cx="1434986" cy="789316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60" y="732532"/>
            <a:ext cx="2271891" cy="4528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/>
        </p:nvSpPr>
        <p:spPr>
          <a:xfrm>
            <a:off x="745911" y="2546986"/>
            <a:ext cx="1066044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Nuova Norma Pesatura Container: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Studio ed evoluzione della normativa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SOLAS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Pesatura del container; Messaggio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VERMAS.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Visite ai Terminal Vuoti MSC, TFG, SAT: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Osservazione dei sistemi digitali e del processo tecnologico organizzativo dei Terminal; Sicurezza notturna/diurna; Mezzi usati per la movimentazione dei container e delle manovre di carico/scarico merci; Pesatura del container utilizzando il mezzo di movimentazione del terminal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reach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stacker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Naples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Week: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conoscenza delle attuali piattaforme comparative al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LIMS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Conoscenza degli attori di cluster marittimo e Amministrazione Pubblica; Applicazione delle Nuove Normative Europee; Collaborazione tra diversi Enti Pubblici e Privati; Soluzioni 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Porto; Green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Shipping&amp;Finance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Avvisatore Marittimo di Brindisi: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Affiancamento al test del prototipo della piattaforma </a:t>
            </a:r>
            <a:r>
              <a:rPr lang="it-IT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Lims</a:t>
            </a:r>
            <a:r>
              <a:rPr lang="it-I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“Ciclo Nave”; 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Verifica del funzionamento della piattaforma in differenti situazioni con diverse tipologie di Navi (ad es. cisterna; Ro-Ro; Ro-Pax) in tempo reale.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45911" y="1769950"/>
            <a:ext cx="10598270" cy="2574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Attività di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Stage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presso SNAM- Associazione Italiana Avvisatori Marittimi (1/2) 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802760" y="-1645"/>
            <a:ext cx="10603591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Avviso n. 713/Ric. del 29/10/2010 - Titolo III – «Creazione di nuovi Distretti e/o nuove Aggregazioni Pubblico – Private»	Intervento di formazione PON03PE_00159_5</a:t>
            </a:r>
            <a:endParaRPr lang="it-IT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4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659</Words>
  <Application>Microsoft Office PowerPoint</Application>
  <PresentationFormat>Widescreen</PresentationFormat>
  <Paragraphs>37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  “Esperti in servizi di gestione dell’informazione logistica” LIMS (Codice identificativo progetto: PON03PE_00159_5) </vt:lpstr>
      <vt:lpstr>  “Esperti in servizi di gestione dell’informazione logistica” LIMS (Codice identificativo progetto: PON03PE_00159_5) </vt:lpstr>
      <vt:lpstr>  “Esperti in servizi di gestione dell’informazione logistica” LIMS (Codice identificativo progetto: PON03PE_00159_5)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Snezhanka</dc:creator>
  <cp:lastModifiedBy>CeRICT scrl</cp:lastModifiedBy>
  <cp:revision>76</cp:revision>
  <dcterms:created xsi:type="dcterms:W3CDTF">2016-10-19T18:49:41Z</dcterms:created>
  <dcterms:modified xsi:type="dcterms:W3CDTF">2016-10-21T14:10:49Z</dcterms:modified>
</cp:coreProperties>
</file>